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Livvic Light"/>
      <p:regular r:id="rId29"/>
      <p:bold r:id="rId30"/>
      <p:italic r:id="rId31"/>
      <p:boldItalic r:id="rId32"/>
    </p:embeddedFont>
    <p:embeddedFont>
      <p:font typeface="Roboto"/>
      <p:regular r:id="rId33"/>
      <p:bold r:id="rId34"/>
      <p:italic r:id="rId35"/>
      <p:boldItalic r:id="rId36"/>
    </p:embeddedFont>
    <p:embeddedFont>
      <p:font typeface="Bebas Neue"/>
      <p:regular r:id="rId37"/>
    </p:embeddedFont>
    <p:embeddedFont>
      <p:font typeface="Livvic"/>
      <p:regular r:id="rId38"/>
      <p:bold r:id="rId39"/>
      <p:italic r:id="rId40"/>
      <p:boldItalic r:id="rId41"/>
    </p:embeddedFont>
    <p:embeddedFont>
      <p:font typeface="Cinzel"/>
      <p:regular r:id="rId42"/>
      <p:bold r:id="rId43"/>
    </p:embeddedFont>
    <p:embeddedFont>
      <p:font typeface="PT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900C0A-6580-4C07-926C-8CAEDEBB080B}">
  <a:tblStyle styleId="{24900C0A-6580-4C07-926C-8CAEDEBB08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vvic-italic.fntdata"/><Relationship Id="rId20" Type="http://schemas.openxmlformats.org/officeDocument/2006/relationships/slide" Target="slides/slide14.xml"/><Relationship Id="rId42" Type="http://schemas.openxmlformats.org/officeDocument/2006/relationships/font" Target="fonts/Cinzel-regular.fntdata"/><Relationship Id="rId41" Type="http://schemas.openxmlformats.org/officeDocument/2006/relationships/font" Target="fonts/Livvic-boldItalic.fntdata"/><Relationship Id="rId22" Type="http://schemas.openxmlformats.org/officeDocument/2006/relationships/slide" Target="slides/slide16.xml"/><Relationship Id="rId44" Type="http://schemas.openxmlformats.org/officeDocument/2006/relationships/font" Target="fonts/PTSans-regular.fntdata"/><Relationship Id="rId21" Type="http://schemas.openxmlformats.org/officeDocument/2006/relationships/slide" Target="slides/slide15.xml"/><Relationship Id="rId43" Type="http://schemas.openxmlformats.org/officeDocument/2006/relationships/font" Target="fonts/Cinzel-bold.fntdata"/><Relationship Id="rId24" Type="http://schemas.openxmlformats.org/officeDocument/2006/relationships/slide" Target="slides/slide18.xml"/><Relationship Id="rId46" Type="http://schemas.openxmlformats.org/officeDocument/2006/relationships/font" Target="fonts/PTSans-italic.fntdata"/><Relationship Id="rId23" Type="http://schemas.openxmlformats.org/officeDocument/2006/relationships/slide" Target="slides/slide17.xml"/><Relationship Id="rId45"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PT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ivvic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vvicLight-italic.fntdata"/><Relationship Id="rId30" Type="http://schemas.openxmlformats.org/officeDocument/2006/relationships/font" Target="fonts/LivvicLight-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LivvicLight-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BebasNeue-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ivvic-bold.fntdata"/><Relationship Id="rId16" Type="http://schemas.openxmlformats.org/officeDocument/2006/relationships/slide" Target="slides/slide10.xml"/><Relationship Id="rId38" Type="http://schemas.openxmlformats.org/officeDocument/2006/relationships/font" Target="fonts/Livvic-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2a94d704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2a94d704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ec7853d6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ec7853d6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b76bbed70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2b76bbed70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2b76bbed70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2b76bbed70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2b76bbed70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2b76bbed70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2b76bbed7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2b76bbed7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a342884e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a342884e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2f66a668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2f66a668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a2f66a668f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a2f66a668f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a2f66a668f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a2f66a668f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b76bbed70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2b76bbed70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2f66a668f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a2f66a668f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2f66a668f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2f66a668f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2b76bbed7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2b76bbed7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2b76bbed7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2b76bbed7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a31b1f77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a31b1f77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31b1f778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31b1f778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31b1f77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31b1f77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31b1f77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31b1f77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2b76bbed7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2b76bbed7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2a58ab86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a2a58ab86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10" Type="http://schemas.openxmlformats.org/officeDocument/2006/relationships/image" Target="../media/image9.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8.png"/><Relationship Id="rId6" Type="http://schemas.openxmlformats.org/officeDocument/2006/relationships/image" Target="../media/image5.png"/><Relationship Id="rId7"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5.png"/><Relationship Id="rId13" Type="http://schemas.openxmlformats.org/officeDocument/2006/relationships/image" Target="../media/image34.png"/><Relationship Id="rId12"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9.png"/><Relationship Id="rId4" Type="http://schemas.openxmlformats.org/officeDocument/2006/relationships/image" Target="../media/image11.png"/><Relationship Id="rId9"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png"/><Relationship Id="rId8"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1.png"/><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18.png"/><Relationship Id="rId7"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0.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1.png"/><Relationship Id="rId11" Type="http://schemas.openxmlformats.org/officeDocument/2006/relationships/image" Target="../media/image22.png"/><Relationship Id="rId10" Type="http://schemas.openxmlformats.org/officeDocument/2006/relationships/image" Target="../media/image7.png"/><Relationship Id="rId12" Type="http://schemas.openxmlformats.org/officeDocument/2006/relationships/image" Target="../media/image18.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2.png"/><Relationship Id="rId8"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35.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8.png"/><Relationship Id="rId7"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9.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49.png"/><Relationship Id="rId6" Type="http://schemas.openxmlformats.org/officeDocument/2006/relationships/image" Target="../media/image33.png"/><Relationship Id="rId7" Type="http://schemas.openxmlformats.org/officeDocument/2006/relationships/image" Target="../media/image8.png"/><Relationship Id="rId8" Type="http://schemas.openxmlformats.org/officeDocument/2006/relationships/image" Target="../media/image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3.png"/><Relationship Id="rId8"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5.png"/><Relationship Id="rId4" Type="http://schemas.openxmlformats.org/officeDocument/2006/relationships/image" Target="../media/image18.png"/><Relationship Id="rId9"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29.png"/><Relationship Id="rId8" Type="http://schemas.openxmlformats.org/officeDocument/2006/relationships/image" Target="../media/image4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4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49.png"/><Relationship Id="rId6" Type="http://schemas.openxmlformats.org/officeDocument/2006/relationships/image" Target="../media/image33.png"/><Relationship Id="rId7" Type="http://schemas.openxmlformats.org/officeDocument/2006/relationships/image" Target="../media/image41.png"/><Relationship Id="rId8"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2.png"/><Relationship Id="rId6" Type="http://schemas.openxmlformats.org/officeDocument/2006/relationships/image" Target="../media/image4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4.png"/><Relationship Id="rId8"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5.png"/><Relationship Id="rId13" Type="http://schemas.openxmlformats.org/officeDocument/2006/relationships/image" Target="../media/image34.png"/><Relationship Id="rId12" Type="http://schemas.openxmlformats.org/officeDocument/2006/relationships/image" Target="../media/image32.png"/><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9.png"/><Relationship Id="rId4" Type="http://schemas.openxmlformats.org/officeDocument/2006/relationships/image" Target="../media/image11.png"/><Relationship Id="rId9"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png"/><Relationship Id="rId8"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8.png"/><Relationship Id="rId13" Type="http://schemas.openxmlformats.org/officeDocument/2006/relationships/image" Target="../media/image9.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image" Target="../media/image28.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4.png"/><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2.png"/><Relationship Id="rId8"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396950" y="1440038"/>
            <a:ext cx="6350100" cy="18231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Clr>
                <a:srgbClr val="191919"/>
              </a:buClr>
              <a:buSzPts val="5200"/>
              <a:buNone/>
              <a:defRPr sz="96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399050" y="3227663"/>
            <a:ext cx="63459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13" name="Google Shape;13;p2"/>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14" name="Google Shape;14;p2"/>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15" name="Google Shape;15;p2"/>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16" name="Google Shape;16;p2"/>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17" name="Google Shape;17;p2"/>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18" name="Google Shape;18;p2"/>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19" name="Google Shape;19;p2"/>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20" name="Google Shape;20;p2"/>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sp>
        <p:nvSpPr>
          <p:cNvPr id="110" name="Google Shape;110;p11"/>
          <p:cNvSpPr txBox="1"/>
          <p:nvPr>
            <p:ph hasCustomPrompt="1" type="title"/>
          </p:nvPr>
        </p:nvSpPr>
        <p:spPr>
          <a:xfrm>
            <a:off x="713238" y="1740775"/>
            <a:ext cx="7717500" cy="1164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1" name="Google Shape;111;p11"/>
          <p:cNvSpPr txBox="1"/>
          <p:nvPr>
            <p:ph idx="1" type="subTitle"/>
          </p:nvPr>
        </p:nvSpPr>
        <p:spPr>
          <a:xfrm>
            <a:off x="713263" y="2905625"/>
            <a:ext cx="77175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112" name="Google Shape;112;p11"/>
          <p:cNvPicPr preferRelativeResize="0"/>
          <p:nvPr/>
        </p:nvPicPr>
        <p:blipFill>
          <a:blip r:embed="rId2">
            <a:alphaModFix/>
          </a:blip>
          <a:stretch>
            <a:fillRect/>
          </a:stretch>
        </p:blipFill>
        <p:spPr>
          <a:xfrm flipH="1" rot="1057955">
            <a:off x="-1521759" y="-737477"/>
            <a:ext cx="3639705" cy="2070306"/>
          </a:xfrm>
          <a:prstGeom prst="rect">
            <a:avLst/>
          </a:prstGeom>
          <a:noFill/>
          <a:ln>
            <a:noFill/>
          </a:ln>
        </p:spPr>
      </p:pic>
      <p:pic>
        <p:nvPicPr>
          <p:cNvPr id="113" name="Google Shape;113;p11"/>
          <p:cNvPicPr preferRelativeResize="0"/>
          <p:nvPr/>
        </p:nvPicPr>
        <p:blipFill>
          <a:blip r:embed="rId3">
            <a:alphaModFix/>
          </a:blip>
          <a:stretch>
            <a:fillRect/>
          </a:stretch>
        </p:blipFill>
        <p:spPr>
          <a:xfrm flipH="1" rot="-1097892">
            <a:off x="5326301" y="-96355"/>
            <a:ext cx="1927986" cy="544800"/>
          </a:xfrm>
          <a:prstGeom prst="rect">
            <a:avLst/>
          </a:prstGeom>
          <a:noFill/>
          <a:ln>
            <a:noFill/>
          </a:ln>
        </p:spPr>
      </p:pic>
      <p:pic>
        <p:nvPicPr>
          <p:cNvPr id="114" name="Google Shape;114;p11"/>
          <p:cNvPicPr preferRelativeResize="0"/>
          <p:nvPr/>
        </p:nvPicPr>
        <p:blipFill>
          <a:blip r:embed="rId4">
            <a:alphaModFix/>
          </a:blip>
          <a:stretch>
            <a:fillRect/>
          </a:stretch>
        </p:blipFill>
        <p:spPr>
          <a:xfrm flipH="1">
            <a:off x="3822451" y="4735897"/>
            <a:ext cx="2137574" cy="1823101"/>
          </a:xfrm>
          <a:prstGeom prst="rect">
            <a:avLst/>
          </a:prstGeom>
          <a:noFill/>
          <a:ln>
            <a:noFill/>
          </a:ln>
        </p:spPr>
      </p:pic>
      <p:pic>
        <p:nvPicPr>
          <p:cNvPr id="115" name="Google Shape;115;p11"/>
          <p:cNvPicPr preferRelativeResize="0"/>
          <p:nvPr/>
        </p:nvPicPr>
        <p:blipFill>
          <a:blip r:embed="rId5">
            <a:alphaModFix/>
          </a:blip>
          <a:stretch>
            <a:fillRect/>
          </a:stretch>
        </p:blipFill>
        <p:spPr>
          <a:xfrm flipH="1">
            <a:off x="8430779" y="3346714"/>
            <a:ext cx="650975" cy="484703"/>
          </a:xfrm>
          <a:prstGeom prst="rect">
            <a:avLst/>
          </a:prstGeom>
          <a:noFill/>
          <a:ln>
            <a:noFill/>
          </a:ln>
        </p:spPr>
      </p:pic>
      <p:pic>
        <p:nvPicPr>
          <p:cNvPr id="116" name="Google Shape;116;p11"/>
          <p:cNvPicPr preferRelativeResize="0"/>
          <p:nvPr/>
        </p:nvPicPr>
        <p:blipFill>
          <a:blip r:embed="rId6">
            <a:alphaModFix/>
          </a:blip>
          <a:stretch>
            <a:fillRect/>
          </a:stretch>
        </p:blipFill>
        <p:spPr>
          <a:xfrm flipH="1">
            <a:off x="8502835" y="1425260"/>
            <a:ext cx="2130967" cy="1606026"/>
          </a:xfrm>
          <a:prstGeom prst="rect">
            <a:avLst/>
          </a:prstGeom>
          <a:noFill/>
          <a:ln>
            <a:noFill/>
          </a:ln>
        </p:spPr>
      </p:pic>
      <p:pic>
        <p:nvPicPr>
          <p:cNvPr id="117" name="Google Shape;117;p11"/>
          <p:cNvPicPr preferRelativeResize="0"/>
          <p:nvPr/>
        </p:nvPicPr>
        <p:blipFill>
          <a:blip r:embed="rId2">
            <a:alphaModFix/>
          </a:blip>
          <a:stretch>
            <a:fillRect/>
          </a:stretch>
        </p:blipFill>
        <p:spPr>
          <a:xfrm flipH="1">
            <a:off x="1071386" y="4603996"/>
            <a:ext cx="1871687" cy="1064636"/>
          </a:xfrm>
          <a:prstGeom prst="rect">
            <a:avLst/>
          </a:prstGeom>
          <a:noFill/>
          <a:ln>
            <a:noFill/>
          </a:ln>
        </p:spPr>
      </p:pic>
      <p:pic>
        <p:nvPicPr>
          <p:cNvPr id="118" name="Google Shape;118;p11"/>
          <p:cNvPicPr preferRelativeResize="0"/>
          <p:nvPr/>
        </p:nvPicPr>
        <p:blipFill>
          <a:blip r:embed="rId7">
            <a:alphaModFix/>
          </a:blip>
          <a:stretch>
            <a:fillRect/>
          </a:stretch>
        </p:blipFill>
        <p:spPr>
          <a:xfrm flipH="1">
            <a:off x="43505" y="4170418"/>
            <a:ext cx="650976" cy="514508"/>
          </a:xfrm>
          <a:prstGeom prst="rect">
            <a:avLst/>
          </a:prstGeom>
          <a:noFill/>
          <a:ln>
            <a:noFill/>
          </a:ln>
        </p:spPr>
      </p:pic>
      <p:pic>
        <p:nvPicPr>
          <p:cNvPr id="119" name="Google Shape;119;p11"/>
          <p:cNvPicPr preferRelativeResize="0"/>
          <p:nvPr/>
        </p:nvPicPr>
        <p:blipFill>
          <a:blip r:embed="rId8">
            <a:alphaModFix/>
          </a:blip>
          <a:stretch>
            <a:fillRect/>
          </a:stretch>
        </p:blipFill>
        <p:spPr>
          <a:xfrm flipH="1" rot="1221322">
            <a:off x="7093397" y="239744"/>
            <a:ext cx="3470670" cy="1024056"/>
          </a:xfrm>
          <a:prstGeom prst="rect">
            <a:avLst/>
          </a:prstGeom>
          <a:noFill/>
          <a:ln>
            <a:noFill/>
          </a:ln>
        </p:spPr>
      </p:pic>
      <p:pic>
        <p:nvPicPr>
          <p:cNvPr id="120" name="Google Shape;120;p11"/>
          <p:cNvPicPr preferRelativeResize="0"/>
          <p:nvPr/>
        </p:nvPicPr>
        <p:blipFill>
          <a:blip r:embed="rId9">
            <a:alphaModFix/>
          </a:blip>
          <a:stretch>
            <a:fillRect/>
          </a:stretch>
        </p:blipFill>
        <p:spPr>
          <a:xfrm flipH="1" rot="8827915">
            <a:off x="-1531253" y="1639002"/>
            <a:ext cx="2205099" cy="726399"/>
          </a:xfrm>
          <a:prstGeom prst="rect">
            <a:avLst/>
          </a:prstGeom>
          <a:noFill/>
          <a:ln>
            <a:noFill/>
          </a:ln>
        </p:spPr>
      </p:pic>
      <p:pic>
        <p:nvPicPr>
          <p:cNvPr id="121" name="Google Shape;121;p11"/>
          <p:cNvPicPr preferRelativeResize="0"/>
          <p:nvPr/>
        </p:nvPicPr>
        <p:blipFill>
          <a:blip r:embed="rId10">
            <a:alphaModFix/>
          </a:blip>
          <a:stretch>
            <a:fillRect/>
          </a:stretch>
        </p:blipFill>
        <p:spPr>
          <a:xfrm flipH="1" rot="-6634662">
            <a:off x="-606032" y="2939811"/>
            <a:ext cx="1578324" cy="540000"/>
          </a:xfrm>
          <a:prstGeom prst="rect">
            <a:avLst/>
          </a:prstGeom>
          <a:noFill/>
          <a:ln>
            <a:noFill/>
          </a:ln>
        </p:spPr>
      </p:pic>
      <p:sp>
        <p:nvSpPr>
          <p:cNvPr id="122" name="Google Shape;12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3" name="Shape 123"/>
        <p:cNvGrpSpPr/>
        <p:nvPr/>
      </p:nvGrpSpPr>
      <p:grpSpPr>
        <a:xfrm>
          <a:off x="0" y="0"/>
          <a:ext cx="0" cy="0"/>
          <a:chOff x="0" y="0"/>
          <a:chExt cx="0" cy="0"/>
        </a:xfrm>
      </p:grpSpPr>
      <p:sp>
        <p:nvSpPr>
          <p:cNvPr id="124" name="Google Shape;12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5" name="Shape 125"/>
        <p:cNvGrpSpPr/>
        <p:nvPr/>
      </p:nvGrpSpPr>
      <p:grpSpPr>
        <a:xfrm>
          <a:off x="0" y="0"/>
          <a:ext cx="0" cy="0"/>
          <a:chOff x="0" y="0"/>
          <a:chExt cx="0" cy="0"/>
        </a:xfrm>
      </p:grpSpPr>
      <p:sp>
        <p:nvSpPr>
          <p:cNvPr id="126" name="Google Shape;12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7" name="Google Shape;127;p13"/>
          <p:cNvSpPr txBox="1"/>
          <p:nvPr>
            <p:ph idx="1" type="subTitle"/>
          </p:nvPr>
        </p:nvSpPr>
        <p:spPr>
          <a:xfrm>
            <a:off x="1729658" y="2145550"/>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8" name="Google Shape;128;p13"/>
          <p:cNvSpPr txBox="1"/>
          <p:nvPr>
            <p:ph idx="2" type="subTitle"/>
          </p:nvPr>
        </p:nvSpPr>
        <p:spPr>
          <a:xfrm>
            <a:off x="5727980" y="2145550"/>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 name="Google Shape;129;p13"/>
          <p:cNvSpPr txBox="1"/>
          <p:nvPr>
            <p:ph idx="3" type="subTitle"/>
          </p:nvPr>
        </p:nvSpPr>
        <p:spPr>
          <a:xfrm>
            <a:off x="1729658" y="3504975"/>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13"/>
          <p:cNvSpPr txBox="1"/>
          <p:nvPr>
            <p:ph idx="4" type="subTitle"/>
          </p:nvPr>
        </p:nvSpPr>
        <p:spPr>
          <a:xfrm>
            <a:off x="5727980" y="3504975"/>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13"/>
          <p:cNvSpPr txBox="1"/>
          <p:nvPr>
            <p:ph hasCustomPrompt="1" idx="5" type="title"/>
          </p:nvPr>
        </p:nvSpPr>
        <p:spPr>
          <a:xfrm>
            <a:off x="842563" y="17949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hasCustomPrompt="1" idx="6" type="title"/>
          </p:nvPr>
        </p:nvSpPr>
        <p:spPr>
          <a:xfrm>
            <a:off x="842560" y="31544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p:nvPr>
            <p:ph hasCustomPrompt="1" idx="7" type="title"/>
          </p:nvPr>
        </p:nvSpPr>
        <p:spPr>
          <a:xfrm>
            <a:off x="4834988" y="17949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hasCustomPrompt="1" idx="8" type="title"/>
          </p:nvPr>
        </p:nvSpPr>
        <p:spPr>
          <a:xfrm>
            <a:off x="4834985" y="31544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9" type="subTitle"/>
          </p:nvPr>
        </p:nvSpPr>
        <p:spPr>
          <a:xfrm>
            <a:off x="1729658" y="18565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3"/>
          <p:cNvSpPr txBox="1"/>
          <p:nvPr>
            <p:ph idx="13" type="subTitle"/>
          </p:nvPr>
        </p:nvSpPr>
        <p:spPr>
          <a:xfrm>
            <a:off x="5727987" y="18565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7" name="Google Shape;137;p13"/>
          <p:cNvSpPr txBox="1"/>
          <p:nvPr>
            <p:ph idx="14" type="subTitle"/>
          </p:nvPr>
        </p:nvSpPr>
        <p:spPr>
          <a:xfrm>
            <a:off x="1729658" y="32160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3"/>
          <p:cNvSpPr txBox="1"/>
          <p:nvPr>
            <p:ph idx="15" type="subTitle"/>
          </p:nvPr>
        </p:nvSpPr>
        <p:spPr>
          <a:xfrm>
            <a:off x="5727987" y="32160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39" name="Google Shape;139;p13"/>
          <p:cNvPicPr preferRelativeResize="0"/>
          <p:nvPr/>
        </p:nvPicPr>
        <p:blipFill>
          <a:blip r:embed="rId2">
            <a:alphaModFix/>
          </a:blip>
          <a:stretch>
            <a:fillRect/>
          </a:stretch>
        </p:blipFill>
        <p:spPr>
          <a:xfrm rot="10799993">
            <a:off x="640506" y="4604000"/>
            <a:ext cx="1584007" cy="447600"/>
          </a:xfrm>
          <a:prstGeom prst="rect">
            <a:avLst/>
          </a:prstGeom>
          <a:noFill/>
          <a:ln>
            <a:noFill/>
          </a:ln>
        </p:spPr>
      </p:pic>
      <p:pic>
        <p:nvPicPr>
          <p:cNvPr id="140" name="Google Shape;140;p13"/>
          <p:cNvPicPr preferRelativeResize="0"/>
          <p:nvPr/>
        </p:nvPicPr>
        <p:blipFill>
          <a:blip r:embed="rId3">
            <a:alphaModFix/>
          </a:blip>
          <a:stretch>
            <a:fillRect/>
          </a:stretch>
        </p:blipFill>
        <p:spPr>
          <a:xfrm rot="-5400000">
            <a:off x="-150862" y="944035"/>
            <a:ext cx="820101" cy="199175"/>
          </a:xfrm>
          <a:prstGeom prst="rect">
            <a:avLst/>
          </a:prstGeom>
          <a:noFill/>
          <a:ln>
            <a:noFill/>
          </a:ln>
        </p:spPr>
      </p:pic>
      <p:pic>
        <p:nvPicPr>
          <p:cNvPr id="141" name="Google Shape;141;p13"/>
          <p:cNvPicPr preferRelativeResize="0"/>
          <p:nvPr/>
        </p:nvPicPr>
        <p:blipFill>
          <a:blip r:embed="rId4">
            <a:alphaModFix/>
          </a:blip>
          <a:stretch>
            <a:fillRect/>
          </a:stretch>
        </p:blipFill>
        <p:spPr>
          <a:xfrm>
            <a:off x="84028" y="4325514"/>
            <a:ext cx="1027100" cy="764761"/>
          </a:xfrm>
          <a:prstGeom prst="rect">
            <a:avLst/>
          </a:prstGeom>
          <a:noFill/>
          <a:ln>
            <a:noFill/>
          </a:ln>
        </p:spPr>
      </p:pic>
      <p:pic>
        <p:nvPicPr>
          <p:cNvPr id="142" name="Google Shape;142;p13"/>
          <p:cNvPicPr preferRelativeResize="0"/>
          <p:nvPr/>
        </p:nvPicPr>
        <p:blipFill>
          <a:blip r:embed="rId5">
            <a:alphaModFix/>
          </a:blip>
          <a:stretch>
            <a:fillRect/>
          </a:stretch>
        </p:blipFill>
        <p:spPr>
          <a:xfrm>
            <a:off x="-65899" y="-358925"/>
            <a:ext cx="1744951" cy="992505"/>
          </a:xfrm>
          <a:prstGeom prst="rect">
            <a:avLst/>
          </a:prstGeom>
          <a:noFill/>
          <a:ln>
            <a:noFill/>
          </a:ln>
        </p:spPr>
      </p:pic>
      <p:pic>
        <p:nvPicPr>
          <p:cNvPr id="143" name="Google Shape;143;p13"/>
          <p:cNvPicPr preferRelativeResize="0"/>
          <p:nvPr/>
        </p:nvPicPr>
        <p:blipFill>
          <a:blip r:embed="rId6">
            <a:alphaModFix/>
          </a:blip>
          <a:stretch>
            <a:fillRect/>
          </a:stretch>
        </p:blipFill>
        <p:spPr>
          <a:xfrm>
            <a:off x="6498562" y="154751"/>
            <a:ext cx="2435712" cy="290275"/>
          </a:xfrm>
          <a:prstGeom prst="rect">
            <a:avLst/>
          </a:prstGeom>
          <a:noFill/>
          <a:ln>
            <a:noFill/>
          </a:ln>
        </p:spPr>
      </p:pic>
      <p:pic>
        <p:nvPicPr>
          <p:cNvPr id="144" name="Google Shape;144;p13"/>
          <p:cNvPicPr preferRelativeResize="0"/>
          <p:nvPr/>
        </p:nvPicPr>
        <p:blipFill>
          <a:blip r:embed="rId7">
            <a:alphaModFix/>
          </a:blip>
          <a:stretch>
            <a:fillRect/>
          </a:stretch>
        </p:blipFill>
        <p:spPr>
          <a:xfrm>
            <a:off x="8532199" y="445028"/>
            <a:ext cx="591471" cy="764749"/>
          </a:xfrm>
          <a:prstGeom prst="rect">
            <a:avLst/>
          </a:prstGeom>
          <a:noFill/>
          <a:ln>
            <a:noFill/>
          </a:ln>
        </p:spPr>
      </p:pic>
      <p:sp>
        <p:nvSpPr>
          <p:cNvPr id="145" name="Google Shape;14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6" name="Shape 146"/>
        <p:cNvGrpSpPr/>
        <p:nvPr/>
      </p:nvGrpSpPr>
      <p:grpSpPr>
        <a:xfrm>
          <a:off x="0" y="0"/>
          <a:ext cx="0" cy="0"/>
          <a:chOff x="0" y="0"/>
          <a:chExt cx="0" cy="0"/>
        </a:xfrm>
      </p:grpSpPr>
      <p:sp>
        <p:nvSpPr>
          <p:cNvPr id="147" name="Google Shape;147;p14"/>
          <p:cNvSpPr txBox="1"/>
          <p:nvPr>
            <p:ph type="title"/>
          </p:nvPr>
        </p:nvSpPr>
        <p:spPr>
          <a:xfrm>
            <a:off x="1225350" y="3100288"/>
            <a:ext cx="66933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8" name="Google Shape;148;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pic>
        <p:nvPicPr>
          <p:cNvPr id="149" name="Google Shape;149;p14"/>
          <p:cNvPicPr preferRelativeResize="0"/>
          <p:nvPr/>
        </p:nvPicPr>
        <p:blipFill>
          <a:blip r:embed="rId2">
            <a:alphaModFix/>
          </a:blip>
          <a:stretch>
            <a:fillRect/>
          </a:stretch>
        </p:blipFill>
        <p:spPr>
          <a:xfrm flipH="1">
            <a:off x="56819" y="-497994"/>
            <a:ext cx="1200294" cy="1115026"/>
          </a:xfrm>
          <a:prstGeom prst="rect">
            <a:avLst/>
          </a:prstGeom>
          <a:noFill/>
          <a:ln>
            <a:noFill/>
          </a:ln>
        </p:spPr>
      </p:pic>
      <p:pic>
        <p:nvPicPr>
          <p:cNvPr id="150" name="Google Shape;150;p14"/>
          <p:cNvPicPr preferRelativeResize="0"/>
          <p:nvPr/>
        </p:nvPicPr>
        <p:blipFill>
          <a:blip r:embed="rId3">
            <a:alphaModFix/>
          </a:blip>
          <a:stretch>
            <a:fillRect/>
          </a:stretch>
        </p:blipFill>
        <p:spPr>
          <a:xfrm flipH="1">
            <a:off x="-670162" y="2255088"/>
            <a:ext cx="1307700" cy="638496"/>
          </a:xfrm>
          <a:prstGeom prst="rect">
            <a:avLst/>
          </a:prstGeom>
          <a:noFill/>
          <a:ln>
            <a:noFill/>
          </a:ln>
        </p:spPr>
      </p:pic>
      <p:pic>
        <p:nvPicPr>
          <p:cNvPr id="151" name="Google Shape;151;p14"/>
          <p:cNvPicPr preferRelativeResize="0"/>
          <p:nvPr/>
        </p:nvPicPr>
        <p:blipFill>
          <a:blip r:embed="rId4">
            <a:alphaModFix/>
          </a:blip>
          <a:stretch>
            <a:fillRect/>
          </a:stretch>
        </p:blipFill>
        <p:spPr>
          <a:xfrm flipH="1" rot="1794345">
            <a:off x="8201471" y="1200206"/>
            <a:ext cx="1389993" cy="823057"/>
          </a:xfrm>
          <a:prstGeom prst="rect">
            <a:avLst/>
          </a:prstGeom>
          <a:noFill/>
          <a:ln>
            <a:noFill/>
          </a:ln>
        </p:spPr>
      </p:pic>
      <p:pic>
        <p:nvPicPr>
          <p:cNvPr id="152" name="Google Shape;152;p14"/>
          <p:cNvPicPr preferRelativeResize="0"/>
          <p:nvPr/>
        </p:nvPicPr>
        <p:blipFill>
          <a:blip r:embed="rId5">
            <a:alphaModFix/>
          </a:blip>
          <a:stretch>
            <a:fillRect/>
          </a:stretch>
        </p:blipFill>
        <p:spPr>
          <a:xfrm flipH="1">
            <a:off x="8430774" y="2761776"/>
            <a:ext cx="1429404" cy="399500"/>
          </a:xfrm>
          <a:prstGeom prst="rect">
            <a:avLst/>
          </a:prstGeom>
          <a:noFill/>
          <a:ln>
            <a:noFill/>
          </a:ln>
        </p:spPr>
      </p:pic>
      <p:pic>
        <p:nvPicPr>
          <p:cNvPr id="153" name="Google Shape;153;p14"/>
          <p:cNvPicPr preferRelativeResize="0"/>
          <p:nvPr/>
        </p:nvPicPr>
        <p:blipFill>
          <a:blip r:embed="rId6">
            <a:alphaModFix/>
          </a:blip>
          <a:stretch>
            <a:fillRect/>
          </a:stretch>
        </p:blipFill>
        <p:spPr>
          <a:xfrm flipH="1">
            <a:off x="1360964" y="-223336"/>
            <a:ext cx="2650176" cy="621847"/>
          </a:xfrm>
          <a:prstGeom prst="rect">
            <a:avLst/>
          </a:prstGeom>
          <a:noFill/>
          <a:ln>
            <a:noFill/>
          </a:ln>
        </p:spPr>
      </p:pic>
      <p:pic>
        <p:nvPicPr>
          <p:cNvPr id="154" name="Google Shape;154;p14"/>
          <p:cNvPicPr preferRelativeResize="0"/>
          <p:nvPr/>
        </p:nvPicPr>
        <p:blipFill>
          <a:blip r:embed="rId7">
            <a:alphaModFix/>
          </a:blip>
          <a:stretch>
            <a:fillRect/>
          </a:stretch>
        </p:blipFill>
        <p:spPr>
          <a:xfrm flipH="1" rot="2271238">
            <a:off x="1246604" y="4781662"/>
            <a:ext cx="1291401" cy="408519"/>
          </a:xfrm>
          <a:prstGeom prst="rect">
            <a:avLst/>
          </a:prstGeom>
          <a:noFill/>
          <a:ln>
            <a:noFill/>
          </a:ln>
        </p:spPr>
      </p:pic>
      <p:pic>
        <p:nvPicPr>
          <p:cNvPr id="155" name="Google Shape;155;p14"/>
          <p:cNvPicPr preferRelativeResize="0"/>
          <p:nvPr/>
        </p:nvPicPr>
        <p:blipFill>
          <a:blip r:embed="rId8">
            <a:alphaModFix/>
          </a:blip>
          <a:stretch>
            <a:fillRect/>
          </a:stretch>
        </p:blipFill>
        <p:spPr>
          <a:xfrm flipH="1">
            <a:off x="5218798" y="-450869"/>
            <a:ext cx="1945977" cy="1020765"/>
          </a:xfrm>
          <a:prstGeom prst="rect">
            <a:avLst/>
          </a:prstGeom>
          <a:noFill/>
          <a:ln>
            <a:noFill/>
          </a:ln>
        </p:spPr>
      </p:pic>
      <p:pic>
        <p:nvPicPr>
          <p:cNvPr id="156" name="Google Shape;156;p14"/>
          <p:cNvPicPr preferRelativeResize="0"/>
          <p:nvPr/>
        </p:nvPicPr>
        <p:blipFill>
          <a:blip r:embed="rId9">
            <a:alphaModFix/>
          </a:blip>
          <a:stretch>
            <a:fillRect/>
          </a:stretch>
        </p:blipFill>
        <p:spPr>
          <a:xfrm flipH="1" rot="-3946924">
            <a:off x="8143692" y="178795"/>
            <a:ext cx="1038596" cy="170068"/>
          </a:xfrm>
          <a:prstGeom prst="rect">
            <a:avLst/>
          </a:prstGeom>
          <a:noFill/>
          <a:ln>
            <a:noFill/>
          </a:ln>
        </p:spPr>
      </p:pic>
      <p:pic>
        <p:nvPicPr>
          <p:cNvPr id="157" name="Google Shape;157;p14"/>
          <p:cNvPicPr preferRelativeResize="0"/>
          <p:nvPr/>
        </p:nvPicPr>
        <p:blipFill>
          <a:blip r:embed="rId10">
            <a:alphaModFix/>
          </a:blip>
          <a:stretch>
            <a:fillRect/>
          </a:stretch>
        </p:blipFill>
        <p:spPr>
          <a:xfrm flipH="1" rot="6675876">
            <a:off x="-324674" y="3258645"/>
            <a:ext cx="1038599" cy="123763"/>
          </a:xfrm>
          <a:prstGeom prst="rect">
            <a:avLst/>
          </a:prstGeom>
          <a:noFill/>
          <a:ln>
            <a:noFill/>
          </a:ln>
        </p:spPr>
      </p:pic>
      <p:pic>
        <p:nvPicPr>
          <p:cNvPr id="158" name="Google Shape;158;p14"/>
          <p:cNvPicPr preferRelativeResize="0"/>
          <p:nvPr/>
        </p:nvPicPr>
        <p:blipFill>
          <a:blip r:embed="rId11">
            <a:alphaModFix/>
          </a:blip>
          <a:stretch>
            <a:fillRect/>
          </a:stretch>
        </p:blipFill>
        <p:spPr>
          <a:xfrm flipH="1">
            <a:off x="-432821" y="4110036"/>
            <a:ext cx="1736901" cy="987924"/>
          </a:xfrm>
          <a:prstGeom prst="rect">
            <a:avLst/>
          </a:prstGeom>
          <a:noFill/>
          <a:ln>
            <a:noFill/>
          </a:ln>
        </p:spPr>
      </p:pic>
      <p:pic>
        <p:nvPicPr>
          <p:cNvPr id="159" name="Google Shape;159;p14"/>
          <p:cNvPicPr preferRelativeResize="0"/>
          <p:nvPr/>
        </p:nvPicPr>
        <p:blipFill>
          <a:blip r:embed="rId12">
            <a:alphaModFix/>
          </a:blip>
          <a:stretch>
            <a:fillRect/>
          </a:stretch>
        </p:blipFill>
        <p:spPr>
          <a:xfrm flipH="1" rot="-6940000">
            <a:off x="6721785" y="4641689"/>
            <a:ext cx="1232463" cy="139850"/>
          </a:xfrm>
          <a:prstGeom prst="rect">
            <a:avLst/>
          </a:prstGeom>
          <a:noFill/>
          <a:ln>
            <a:noFill/>
          </a:ln>
        </p:spPr>
      </p:pic>
      <p:pic>
        <p:nvPicPr>
          <p:cNvPr id="160" name="Google Shape;160;p14"/>
          <p:cNvPicPr preferRelativeResize="0"/>
          <p:nvPr/>
        </p:nvPicPr>
        <p:blipFill>
          <a:blip r:embed="rId13">
            <a:alphaModFix/>
          </a:blip>
          <a:stretch>
            <a:fillRect/>
          </a:stretch>
        </p:blipFill>
        <p:spPr>
          <a:xfrm flipH="1">
            <a:off x="5944402" y="4428396"/>
            <a:ext cx="1200276" cy="868925"/>
          </a:xfrm>
          <a:prstGeom prst="rect">
            <a:avLst/>
          </a:prstGeom>
          <a:noFill/>
          <a:ln>
            <a:noFill/>
          </a:ln>
        </p:spPr>
      </p:pic>
      <p:sp>
        <p:nvSpPr>
          <p:cNvPr id="161" name="Google Shape;1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2" name="Shape 162"/>
        <p:cNvGrpSpPr/>
        <p:nvPr/>
      </p:nvGrpSpPr>
      <p:grpSpPr>
        <a:xfrm>
          <a:off x="0" y="0"/>
          <a:ext cx="0" cy="0"/>
          <a:chOff x="0" y="0"/>
          <a:chExt cx="0" cy="0"/>
        </a:xfrm>
      </p:grpSpPr>
      <p:sp>
        <p:nvSpPr>
          <p:cNvPr id="163" name="Google Shape;163;p15"/>
          <p:cNvSpPr txBox="1"/>
          <p:nvPr>
            <p:ph type="title"/>
          </p:nvPr>
        </p:nvSpPr>
        <p:spPr>
          <a:xfrm>
            <a:off x="4836775" y="1030272"/>
            <a:ext cx="35940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4" name="Google Shape;164;p15"/>
          <p:cNvSpPr txBox="1"/>
          <p:nvPr>
            <p:ph idx="1" type="subTitle"/>
          </p:nvPr>
        </p:nvSpPr>
        <p:spPr>
          <a:xfrm>
            <a:off x="4836775" y="3326328"/>
            <a:ext cx="3593700" cy="7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15"/>
          <p:cNvSpPr/>
          <p:nvPr>
            <p:ph idx="2" type="pic"/>
          </p:nvPr>
        </p:nvSpPr>
        <p:spPr>
          <a:xfrm>
            <a:off x="713225" y="690300"/>
            <a:ext cx="3767400" cy="3762900"/>
          </a:xfrm>
          <a:prstGeom prst="ellipse">
            <a:avLst/>
          </a:prstGeom>
          <a:noFill/>
          <a:ln>
            <a:noFill/>
          </a:ln>
        </p:spPr>
      </p:sp>
      <p:pic>
        <p:nvPicPr>
          <p:cNvPr id="166" name="Google Shape;166;p15"/>
          <p:cNvPicPr preferRelativeResize="0"/>
          <p:nvPr/>
        </p:nvPicPr>
        <p:blipFill>
          <a:blip r:embed="rId2">
            <a:alphaModFix/>
          </a:blip>
          <a:stretch>
            <a:fillRect/>
          </a:stretch>
        </p:blipFill>
        <p:spPr>
          <a:xfrm rot="-6299994">
            <a:off x="4657" y="3284512"/>
            <a:ext cx="1038597" cy="170068"/>
          </a:xfrm>
          <a:prstGeom prst="rect">
            <a:avLst/>
          </a:prstGeom>
          <a:noFill/>
          <a:ln>
            <a:noFill/>
          </a:ln>
        </p:spPr>
      </p:pic>
      <p:pic>
        <p:nvPicPr>
          <p:cNvPr id="167" name="Google Shape;167;p15"/>
          <p:cNvPicPr preferRelativeResize="0"/>
          <p:nvPr/>
        </p:nvPicPr>
        <p:blipFill>
          <a:blip r:embed="rId3">
            <a:alphaModFix/>
          </a:blip>
          <a:stretch>
            <a:fillRect/>
          </a:stretch>
        </p:blipFill>
        <p:spPr>
          <a:xfrm>
            <a:off x="2917077" y="156601"/>
            <a:ext cx="319600" cy="296902"/>
          </a:xfrm>
          <a:prstGeom prst="rect">
            <a:avLst/>
          </a:prstGeom>
          <a:noFill/>
          <a:ln>
            <a:noFill/>
          </a:ln>
        </p:spPr>
      </p:pic>
      <p:pic>
        <p:nvPicPr>
          <p:cNvPr id="168" name="Google Shape;168;p15"/>
          <p:cNvPicPr preferRelativeResize="0"/>
          <p:nvPr/>
        </p:nvPicPr>
        <p:blipFill>
          <a:blip r:embed="rId4">
            <a:alphaModFix/>
          </a:blip>
          <a:stretch>
            <a:fillRect/>
          </a:stretch>
        </p:blipFill>
        <p:spPr>
          <a:xfrm>
            <a:off x="-318175" y="156600"/>
            <a:ext cx="1586169" cy="902199"/>
          </a:xfrm>
          <a:prstGeom prst="rect">
            <a:avLst/>
          </a:prstGeom>
          <a:noFill/>
          <a:ln>
            <a:noFill/>
          </a:ln>
        </p:spPr>
      </p:pic>
      <p:pic>
        <p:nvPicPr>
          <p:cNvPr id="169" name="Google Shape;169;p15"/>
          <p:cNvPicPr preferRelativeResize="0"/>
          <p:nvPr/>
        </p:nvPicPr>
        <p:blipFill>
          <a:blip r:embed="rId5">
            <a:alphaModFix/>
          </a:blip>
          <a:stretch>
            <a:fillRect/>
          </a:stretch>
        </p:blipFill>
        <p:spPr>
          <a:xfrm>
            <a:off x="105302" y="4157197"/>
            <a:ext cx="1500137" cy="786899"/>
          </a:xfrm>
          <a:prstGeom prst="rect">
            <a:avLst/>
          </a:prstGeom>
          <a:noFill/>
          <a:ln>
            <a:noFill/>
          </a:ln>
        </p:spPr>
      </p:pic>
      <p:pic>
        <p:nvPicPr>
          <p:cNvPr id="170" name="Google Shape;170;p15"/>
          <p:cNvPicPr preferRelativeResize="0"/>
          <p:nvPr/>
        </p:nvPicPr>
        <p:blipFill>
          <a:blip r:embed="rId6">
            <a:alphaModFix/>
          </a:blip>
          <a:stretch>
            <a:fillRect/>
          </a:stretch>
        </p:blipFill>
        <p:spPr>
          <a:xfrm>
            <a:off x="-484533" y="3515016"/>
            <a:ext cx="739165" cy="584207"/>
          </a:xfrm>
          <a:prstGeom prst="rect">
            <a:avLst/>
          </a:prstGeom>
          <a:noFill/>
          <a:ln>
            <a:noFill/>
          </a:ln>
        </p:spPr>
      </p:pic>
      <p:sp>
        <p:nvSpPr>
          <p:cNvPr id="171" name="Google Shape;17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2" name="Shape 172"/>
        <p:cNvGrpSpPr/>
        <p:nvPr/>
      </p:nvGrpSpPr>
      <p:grpSpPr>
        <a:xfrm>
          <a:off x="0" y="0"/>
          <a:ext cx="0" cy="0"/>
          <a:chOff x="0" y="0"/>
          <a:chExt cx="0" cy="0"/>
        </a:xfrm>
      </p:grpSpPr>
      <p:pic>
        <p:nvPicPr>
          <p:cNvPr id="173" name="Google Shape;173;p16"/>
          <p:cNvPicPr preferRelativeResize="0"/>
          <p:nvPr/>
        </p:nvPicPr>
        <p:blipFill>
          <a:blip r:embed="rId2">
            <a:alphaModFix/>
          </a:blip>
          <a:stretch>
            <a:fillRect/>
          </a:stretch>
        </p:blipFill>
        <p:spPr>
          <a:xfrm flipH="1" rot="9023041">
            <a:off x="8018427" y="4213108"/>
            <a:ext cx="1462323" cy="1421708"/>
          </a:xfrm>
          <a:prstGeom prst="rect">
            <a:avLst/>
          </a:prstGeom>
          <a:noFill/>
          <a:ln>
            <a:noFill/>
          </a:ln>
        </p:spPr>
      </p:pic>
      <p:pic>
        <p:nvPicPr>
          <p:cNvPr id="174" name="Google Shape;174;p16"/>
          <p:cNvPicPr preferRelativeResize="0"/>
          <p:nvPr/>
        </p:nvPicPr>
        <p:blipFill>
          <a:blip r:embed="rId3">
            <a:alphaModFix/>
          </a:blip>
          <a:stretch>
            <a:fillRect/>
          </a:stretch>
        </p:blipFill>
        <p:spPr>
          <a:xfrm flipH="1">
            <a:off x="8208999" y="214326"/>
            <a:ext cx="411425" cy="325176"/>
          </a:xfrm>
          <a:prstGeom prst="rect">
            <a:avLst/>
          </a:prstGeom>
          <a:noFill/>
          <a:ln>
            <a:noFill/>
          </a:ln>
        </p:spPr>
      </p:pic>
      <p:pic>
        <p:nvPicPr>
          <p:cNvPr id="175" name="Google Shape;175;p16"/>
          <p:cNvPicPr preferRelativeResize="0"/>
          <p:nvPr/>
        </p:nvPicPr>
        <p:blipFill>
          <a:blip r:embed="rId4">
            <a:alphaModFix/>
          </a:blip>
          <a:stretch>
            <a:fillRect/>
          </a:stretch>
        </p:blipFill>
        <p:spPr>
          <a:xfrm flipH="1" rot="1221322">
            <a:off x="-446028" y="-558881"/>
            <a:ext cx="3470670" cy="1024056"/>
          </a:xfrm>
          <a:prstGeom prst="rect">
            <a:avLst/>
          </a:prstGeom>
          <a:noFill/>
          <a:ln>
            <a:noFill/>
          </a:ln>
        </p:spPr>
      </p:pic>
      <p:sp>
        <p:nvSpPr>
          <p:cNvPr id="176" name="Google Shape;176;p16"/>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16"/>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8" name="Google Shape;178;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9" name="Shape 179"/>
        <p:cNvGrpSpPr/>
        <p:nvPr/>
      </p:nvGrpSpPr>
      <p:grpSpPr>
        <a:xfrm>
          <a:off x="0" y="0"/>
          <a:ext cx="0" cy="0"/>
          <a:chOff x="0" y="0"/>
          <a:chExt cx="0" cy="0"/>
        </a:xfrm>
      </p:grpSpPr>
      <p:pic>
        <p:nvPicPr>
          <p:cNvPr id="180" name="Google Shape;180;p17"/>
          <p:cNvPicPr preferRelativeResize="0"/>
          <p:nvPr/>
        </p:nvPicPr>
        <p:blipFill>
          <a:blip r:embed="rId2">
            <a:alphaModFix/>
          </a:blip>
          <a:stretch>
            <a:fillRect/>
          </a:stretch>
        </p:blipFill>
        <p:spPr>
          <a:xfrm>
            <a:off x="1655978" y="182554"/>
            <a:ext cx="1263195" cy="356948"/>
          </a:xfrm>
          <a:prstGeom prst="rect">
            <a:avLst/>
          </a:prstGeom>
          <a:noFill/>
          <a:ln>
            <a:noFill/>
          </a:ln>
        </p:spPr>
      </p:pic>
      <p:pic>
        <p:nvPicPr>
          <p:cNvPr id="181" name="Google Shape;181;p17"/>
          <p:cNvPicPr preferRelativeResize="0"/>
          <p:nvPr/>
        </p:nvPicPr>
        <p:blipFill>
          <a:blip r:embed="rId3">
            <a:alphaModFix/>
          </a:blip>
          <a:stretch>
            <a:fillRect/>
          </a:stretch>
        </p:blipFill>
        <p:spPr>
          <a:xfrm flipH="1" rot="2820347">
            <a:off x="7906841" y="-438600"/>
            <a:ext cx="1951593" cy="1614376"/>
          </a:xfrm>
          <a:prstGeom prst="rect">
            <a:avLst/>
          </a:prstGeom>
          <a:noFill/>
          <a:ln>
            <a:noFill/>
          </a:ln>
        </p:spPr>
      </p:pic>
      <p:sp>
        <p:nvSpPr>
          <p:cNvPr id="182" name="Google Shape;182;p17"/>
          <p:cNvSpPr txBox="1"/>
          <p:nvPr>
            <p:ph type="title"/>
          </p:nvPr>
        </p:nvSpPr>
        <p:spPr>
          <a:xfrm>
            <a:off x="5553850" y="1471963"/>
            <a:ext cx="2630400" cy="118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17"/>
          <p:cNvSpPr txBox="1"/>
          <p:nvPr>
            <p:ph idx="1" type="subTitle"/>
          </p:nvPr>
        </p:nvSpPr>
        <p:spPr>
          <a:xfrm>
            <a:off x="5553975" y="2591238"/>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4" name="Google Shape;18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85" name="Shape 185"/>
        <p:cNvGrpSpPr/>
        <p:nvPr/>
      </p:nvGrpSpPr>
      <p:grpSpPr>
        <a:xfrm>
          <a:off x="0" y="0"/>
          <a:ext cx="0" cy="0"/>
          <a:chOff x="0" y="0"/>
          <a:chExt cx="0" cy="0"/>
        </a:xfrm>
      </p:grpSpPr>
      <p:sp>
        <p:nvSpPr>
          <p:cNvPr id="186" name="Google Shape;186;p18"/>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18"/>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88" name="Google Shape;188;p18"/>
          <p:cNvPicPr preferRelativeResize="0"/>
          <p:nvPr/>
        </p:nvPicPr>
        <p:blipFill>
          <a:blip r:embed="rId2">
            <a:alphaModFix/>
          </a:blip>
          <a:stretch>
            <a:fillRect/>
          </a:stretch>
        </p:blipFill>
        <p:spPr>
          <a:xfrm rot="6413397">
            <a:off x="-505532" y="521956"/>
            <a:ext cx="1856547" cy="714139"/>
          </a:xfrm>
          <a:prstGeom prst="rect">
            <a:avLst/>
          </a:prstGeom>
          <a:noFill/>
          <a:ln>
            <a:noFill/>
          </a:ln>
        </p:spPr>
      </p:pic>
      <p:pic>
        <p:nvPicPr>
          <p:cNvPr id="189" name="Google Shape;189;p18"/>
          <p:cNvPicPr preferRelativeResize="0"/>
          <p:nvPr/>
        </p:nvPicPr>
        <p:blipFill>
          <a:blip r:embed="rId3">
            <a:alphaModFix/>
          </a:blip>
          <a:stretch>
            <a:fillRect/>
          </a:stretch>
        </p:blipFill>
        <p:spPr>
          <a:xfrm>
            <a:off x="4695570" y="4603999"/>
            <a:ext cx="576028" cy="333300"/>
          </a:xfrm>
          <a:prstGeom prst="rect">
            <a:avLst/>
          </a:prstGeom>
          <a:noFill/>
          <a:ln>
            <a:noFill/>
          </a:ln>
        </p:spPr>
      </p:pic>
      <p:pic>
        <p:nvPicPr>
          <p:cNvPr id="190" name="Google Shape;190;p18"/>
          <p:cNvPicPr preferRelativeResize="0"/>
          <p:nvPr/>
        </p:nvPicPr>
        <p:blipFill>
          <a:blip r:embed="rId4">
            <a:alphaModFix/>
          </a:blip>
          <a:stretch>
            <a:fillRect/>
          </a:stretch>
        </p:blipFill>
        <p:spPr>
          <a:xfrm>
            <a:off x="5410299" y="-205276"/>
            <a:ext cx="576024" cy="744780"/>
          </a:xfrm>
          <a:prstGeom prst="rect">
            <a:avLst/>
          </a:prstGeom>
          <a:noFill/>
          <a:ln>
            <a:noFill/>
          </a:ln>
        </p:spPr>
      </p:pic>
      <p:sp>
        <p:nvSpPr>
          <p:cNvPr id="191" name="Google Shape;19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2" name="Shape 192"/>
        <p:cNvGrpSpPr/>
        <p:nvPr/>
      </p:nvGrpSpPr>
      <p:grpSpPr>
        <a:xfrm>
          <a:off x="0" y="0"/>
          <a:ext cx="0" cy="0"/>
          <a:chOff x="0" y="0"/>
          <a:chExt cx="0" cy="0"/>
        </a:xfrm>
      </p:grpSpPr>
      <p:sp>
        <p:nvSpPr>
          <p:cNvPr id="193" name="Google Shape;193;p19"/>
          <p:cNvSpPr txBox="1"/>
          <p:nvPr>
            <p:ph type="title"/>
          </p:nvPr>
        </p:nvSpPr>
        <p:spPr>
          <a:xfrm>
            <a:off x="720000" y="445025"/>
            <a:ext cx="7704000" cy="10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4" name="Google Shape;194;p19"/>
          <p:cNvSpPr txBox="1"/>
          <p:nvPr>
            <p:ph idx="1" type="subTitle"/>
          </p:nvPr>
        </p:nvSpPr>
        <p:spPr>
          <a:xfrm>
            <a:off x="4945638" y="3100172"/>
            <a:ext cx="2666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9"/>
          <p:cNvSpPr txBox="1"/>
          <p:nvPr>
            <p:ph idx="2" type="subTitle"/>
          </p:nvPr>
        </p:nvSpPr>
        <p:spPr>
          <a:xfrm>
            <a:off x="1531661" y="3100172"/>
            <a:ext cx="2666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19"/>
          <p:cNvSpPr txBox="1"/>
          <p:nvPr>
            <p:ph idx="3" type="subTitle"/>
          </p:nvPr>
        </p:nvSpPr>
        <p:spPr>
          <a:xfrm>
            <a:off x="1531661" y="2721800"/>
            <a:ext cx="2666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97" name="Google Shape;197;p19"/>
          <p:cNvSpPr txBox="1"/>
          <p:nvPr>
            <p:ph idx="4" type="subTitle"/>
          </p:nvPr>
        </p:nvSpPr>
        <p:spPr>
          <a:xfrm>
            <a:off x="4945638" y="2721800"/>
            <a:ext cx="2666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98" name="Google Shape;198;p19"/>
          <p:cNvPicPr preferRelativeResize="0"/>
          <p:nvPr/>
        </p:nvPicPr>
        <p:blipFill>
          <a:blip r:embed="rId2">
            <a:alphaModFix/>
          </a:blip>
          <a:stretch>
            <a:fillRect/>
          </a:stretch>
        </p:blipFill>
        <p:spPr>
          <a:xfrm rot="5400000">
            <a:off x="8753190" y="3840665"/>
            <a:ext cx="499549" cy="121325"/>
          </a:xfrm>
          <a:prstGeom prst="rect">
            <a:avLst/>
          </a:prstGeom>
          <a:noFill/>
          <a:ln>
            <a:noFill/>
          </a:ln>
        </p:spPr>
      </p:pic>
      <p:pic>
        <p:nvPicPr>
          <p:cNvPr id="199" name="Google Shape;199;p19"/>
          <p:cNvPicPr preferRelativeResize="0"/>
          <p:nvPr/>
        </p:nvPicPr>
        <p:blipFill>
          <a:blip r:embed="rId3">
            <a:alphaModFix/>
          </a:blip>
          <a:stretch>
            <a:fillRect/>
          </a:stretch>
        </p:blipFill>
        <p:spPr>
          <a:xfrm rot="6413406">
            <a:off x="-478384" y="1830871"/>
            <a:ext cx="1418582" cy="545674"/>
          </a:xfrm>
          <a:prstGeom prst="rect">
            <a:avLst/>
          </a:prstGeom>
          <a:noFill/>
          <a:ln>
            <a:noFill/>
          </a:ln>
        </p:spPr>
      </p:pic>
      <p:pic>
        <p:nvPicPr>
          <p:cNvPr id="200" name="Google Shape;200;p19"/>
          <p:cNvPicPr preferRelativeResize="0"/>
          <p:nvPr/>
        </p:nvPicPr>
        <p:blipFill>
          <a:blip r:embed="rId4">
            <a:alphaModFix/>
          </a:blip>
          <a:stretch>
            <a:fillRect/>
          </a:stretch>
        </p:blipFill>
        <p:spPr>
          <a:xfrm rot="-2911176">
            <a:off x="-39792" y="198562"/>
            <a:ext cx="541420" cy="313275"/>
          </a:xfrm>
          <a:prstGeom prst="rect">
            <a:avLst/>
          </a:prstGeom>
          <a:noFill/>
          <a:ln>
            <a:noFill/>
          </a:ln>
        </p:spPr>
      </p:pic>
      <p:pic>
        <p:nvPicPr>
          <p:cNvPr id="201" name="Google Shape;201;p19"/>
          <p:cNvPicPr preferRelativeResize="0"/>
          <p:nvPr/>
        </p:nvPicPr>
        <p:blipFill>
          <a:blip r:embed="rId5">
            <a:alphaModFix/>
          </a:blip>
          <a:stretch>
            <a:fillRect/>
          </a:stretch>
        </p:blipFill>
        <p:spPr>
          <a:xfrm rot="-2442497">
            <a:off x="-518801" y="931135"/>
            <a:ext cx="1399995" cy="391283"/>
          </a:xfrm>
          <a:prstGeom prst="rect">
            <a:avLst/>
          </a:prstGeom>
          <a:noFill/>
          <a:ln>
            <a:noFill/>
          </a:ln>
        </p:spPr>
      </p:pic>
      <p:pic>
        <p:nvPicPr>
          <p:cNvPr id="202" name="Google Shape;202;p19"/>
          <p:cNvPicPr preferRelativeResize="0"/>
          <p:nvPr/>
        </p:nvPicPr>
        <p:blipFill>
          <a:blip r:embed="rId6">
            <a:alphaModFix/>
          </a:blip>
          <a:stretch>
            <a:fillRect/>
          </a:stretch>
        </p:blipFill>
        <p:spPr>
          <a:xfrm rot="1630274">
            <a:off x="8119588" y="4531911"/>
            <a:ext cx="1027101" cy="584206"/>
          </a:xfrm>
          <a:prstGeom prst="rect">
            <a:avLst/>
          </a:prstGeom>
          <a:noFill/>
          <a:ln>
            <a:noFill/>
          </a:ln>
        </p:spPr>
      </p:pic>
      <p:pic>
        <p:nvPicPr>
          <p:cNvPr id="203" name="Google Shape;203;p19"/>
          <p:cNvPicPr preferRelativeResize="0"/>
          <p:nvPr/>
        </p:nvPicPr>
        <p:blipFill>
          <a:blip r:embed="rId7">
            <a:alphaModFix/>
          </a:blip>
          <a:stretch>
            <a:fillRect/>
          </a:stretch>
        </p:blipFill>
        <p:spPr>
          <a:xfrm>
            <a:off x="8517766" y="4176116"/>
            <a:ext cx="1038594" cy="293482"/>
          </a:xfrm>
          <a:prstGeom prst="rect">
            <a:avLst/>
          </a:prstGeom>
          <a:noFill/>
          <a:ln>
            <a:noFill/>
          </a:ln>
        </p:spPr>
      </p:pic>
      <p:sp>
        <p:nvSpPr>
          <p:cNvPr id="204" name="Google Shape;20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5" name="Shape 205"/>
        <p:cNvGrpSpPr/>
        <p:nvPr/>
      </p:nvGrpSpPr>
      <p:grpSpPr>
        <a:xfrm>
          <a:off x="0" y="0"/>
          <a:ext cx="0" cy="0"/>
          <a:chOff x="0" y="0"/>
          <a:chExt cx="0" cy="0"/>
        </a:xfrm>
      </p:grpSpPr>
      <p:sp>
        <p:nvSpPr>
          <p:cNvPr id="206" name="Google Shape;2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7" name="Google Shape;207;p20"/>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9" name="Google Shape;209;p20"/>
          <p:cNvPicPr preferRelativeResize="0"/>
          <p:nvPr/>
        </p:nvPicPr>
        <p:blipFill>
          <a:blip r:embed="rId2">
            <a:alphaModFix/>
          </a:blip>
          <a:stretch>
            <a:fillRect/>
          </a:stretch>
        </p:blipFill>
        <p:spPr>
          <a:xfrm>
            <a:off x="-775822" y="672941"/>
            <a:ext cx="1038597" cy="78750"/>
          </a:xfrm>
          <a:prstGeom prst="rect">
            <a:avLst/>
          </a:prstGeom>
          <a:noFill/>
          <a:ln>
            <a:noFill/>
          </a:ln>
        </p:spPr>
      </p:pic>
      <p:pic>
        <p:nvPicPr>
          <p:cNvPr id="210" name="Google Shape;210;p20"/>
          <p:cNvPicPr preferRelativeResize="0"/>
          <p:nvPr/>
        </p:nvPicPr>
        <p:blipFill>
          <a:blip r:embed="rId3">
            <a:alphaModFix/>
          </a:blip>
          <a:stretch>
            <a:fillRect/>
          </a:stretch>
        </p:blipFill>
        <p:spPr>
          <a:xfrm>
            <a:off x="7231920" y="4708024"/>
            <a:ext cx="481123" cy="278399"/>
          </a:xfrm>
          <a:prstGeom prst="rect">
            <a:avLst/>
          </a:prstGeom>
          <a:noFill/>
          <a:ln>
            <a:noFill/>
          </a:ln>
        </p:spPr>
      </p:pic>
      <p:pic>
        <p:nvPicPr>
          <p:cNvPr id="211" name="Google Shape;211;p20"/>
          <p:cNvPicPr preferRelativeResize="0"/>
          <p:nvPr/>
        </p:nvPicPr>
        <p:blipFill>
          <a:blip r:embed="rId4">
            <a:alphaModFix/>
          </a:blip>
          <a:stretch>
            <a:fillRect/>
          </a:stretch>
        </p:blipFill>
        <p:spPr>
          <a:xfrm>
            <a:off x="8366125" y="4379485"/>
            <a:ext cx="1038595" cy="328547"/>
          </a:xfrm>
          <a:prstGeom prst="rect">
            <a:avLst/>
          </a:prstGeom>
          <a:noFill/>
          <a:ln>
            <a:noFill/>
          </a:ln>
        </p:spPr>
      </p:pic>
      <p:pic>
        <p:nvPicPr>
          <p:cNvPr id="212" name="Google Shape;212;p20"/>
          <p:cNvPicPr preferRelativeResize="0"/>
          <p:nvPr/>
        </p:nvPicPr>
        <p:blipFill>
          <a:blip r:embed="rId5">
            <a:alphaModFix/>
          </a:blip>
          <a:stretch>
            <a:fillRect/>
          </a:stretch>
        </p:blipFill>
        <p:spPr>
          <a:xfrm rot="5400000">
            <a:off x="-383142" y="381087"/>
            <a:ext cx="1038593" cy="545665"/>
          </a:xfrm>
          <a:prstGeom prst="rect">
            <a:avLst/>
          </a:prstGeom>
          <a:noFill/>
          <a:ln>
            <a:noFill/>
          </a:ln>
        </p:spPr>
      </p:pic>
      <p:pic>
        <p:nvPicPr>
          <p:cNvPr id="213" name="Google Shape;213;p20"/>
          <p:cNvPicPr preferRelativeResize="0"/>
          <p:nvPr/>
        </p:nvPicPr>
        <p:blipFill>
          <a:blip r:embed="rId6">
            <a:alphaModFix/>
          </a:blip>
          <a:stretch>
            <a:fillRect/>
          </a:stretch>
        </p:blipFill>
        <p:spPr>
          <a:xfrm>
            <a:off x="7807274" y="4821101"/>
            <a:ext cx="1429404" cy="399500"/>
          </a:xfrm>
          <a:prstGeom prst="rect">
            <a:avLst/>
          </a:prstGeom>
          <a:noFill/>
          <a:ln>
            <a:noFill/>
          </a:ln>
        </p:spPr>
      </p:pic>
      <p:pic>
        <p:nvPicPr>
          <p:cNvPr id="214" name="Google Shape;214;p20"/>
          <p:cNvPicPr preferRelativeResize="0"/>
          <p:nvPr/>
        </p:nvPicPr>
        <p:blipFill>
          <a:blip r:embed="rId7">
            <a:alphaModFix/>
          </a:blip>
          <a:stretch>
            <a:fillRect/>
          </a:stretch>
        </p:blipFill>
        <p:spPr>
          <a:xfrm>
            <a:off x="549666" y="75041"/>
            <a:ext cx="1038594" cy="293482"/>
          </a:xfrm>
          <a:prstGeom prst="rect">
            <a:avLst/>
          </a:prstGeom>
          <a:noFill/>
          <a:ln>
            <a:noFill/>
          </a:ln>
        </p:spPr>
      </p:pic>
      <p:pic>
        <p:nvPicPr>
          <p:cNvPr id="215" name="Google Shape;215;p20"/>
          <p:cNvPicPr preferRelativeResize="0"/>
          <p:nvPr/>
        </p:nvPicPr>
        <p:blipFill>
          <a:blip r:embed="rId8">
            <a:alphaModFix/>
          </a:blip>
          <a:stretch>
            <a:fillRect/>
          </a:stretch>
        </p:blipFill>
        <p:spPr>
          <a:xfrm rot="6299994">
            <a:off x="8227797" y="3685005"/>
            <a:ext cx="1038597" cy="306444"/>
          </a:xfrm>
          <a:prstGeom prst="rect">
            <a:avLst/>
          </a:prstGeom>
          <a:noFill/>
          <a:ln>
            <a:noFill/>
          </a:ln>
        </p:spPr>
      </p:pic>
      <p:sp>
        <p:nvSpPr>
          <p:cNvPr id="216" name="Google Shape;21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txBox="1"/>
          <p:nvPr>
            <p:ph type="title"/>
          </p:nvPr>
        </p:nvSpPr>
        <p:spPr>
          <a:xfrm>
            <a:off x="1851150" y="2414400"/>
            <a:ext cx="5441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3"/>
          <p:cNvSpPr txBox="1"/>
          <p:nvPr>
            <p:ph hasCustomPrompt="1" idx="2" type="title"/>
          </p:nvPr>
        </p:nvSpPr>
        <p:spPr>
          <a:xfrm>
            <a:off x="4056750" y="1350963"/>
            <a:ext cx="1030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txBox="1"/>
          <p:nvPr>
            <p:ph idx="1" type="subTitle"/>
          </p:nvPr>
        </p:nvSpPr>
        <p:spPr>
          <a:xfrm>
            <a:off x="1851150" y="3167125"/>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5" name="Google Shape;25;p3"/>
          <p:cNvPicPr preferRelativeResize="0"/>
          <p:nvPr/>
        </p:nvPicPr>
        <p:blipFill>
          <a:blip r:embed="rId2">
            <a:alphaModFix/>
          </a:blip>
          <a:stretch>
            <a:fillRect/>
          </a:stretch>
        </p:blipFill>
        <p:spPr>
          <a:xfrm rot="1097892">
            <a:off x="4725145" y="4752545"/>
            <a:ext cx="1927986" cy="544800"/>
          </a:xfrm>
          <a:prstGeom prst="rect">
            <a:avLst/>
          </a:prstGeom>
          <a:noFill/>
          <a:ln>
            <a:noFill/>
          </a:ln>
        </p:spPr>
      </p:pic>
      <p:pic>
        <p:nvPicPr>
          <p:cNvPr id="26" name="Google Shape;26;p3"/>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27" name="Google Shape;27;p3"/>
          <p:cNvPicPr preferRelativeResize="0"/>
          <p:nvPr/>
        </p:nvPicPr>
        <p:blipFill>
          <a:blip r:embed="rId4">
            <a:alphaModFix/>
          </a:blip>
          <a:stretch>
            <a:fillRect/>
          </a:stretch>
        </p:blipFill>
        <p:spPr>
          <a:xfrm>
            <a:off x="8083847" y="2236498"/>
            <a:ext cx="1307699" cy="774314"/>
          </a:xfrm>
          <a:prstGeom prst="rect">
            <a:avLst/>
          </a:prstGeom>
          <a:noFill/>
          <a:ln>
            <a:noFill/>
          </a:ln>
        </p:spPr>
      </p:pic>
      <p:pic>
        <p:nvPicPr>
          <p:cNvPr id="28" name="Google Shape;28;p3"/>
          <p:cNvPicPr preferRelativeResize="0"/>
          <p:nvPr/>
        </p:nvPicPr>
        <p:blipFill>
          <a:blip r:embed="rId5">
            <a:alphaModFix/>
          </a:blip>
          <a:stretch>
            <a:fillRect/>
          </a:stretch>
        </p:blipFill>
        <p:spPr>
          <a:xfrm>
            <a:off x="8254728" y="3256189"/>
            <a:ext cx="650975" cy="484703"/>
          </a:xfrm>
          <a:prstGeom prst="rect">
            <a:avLst/>
          </a:prstGeom>
          <a:noFill/>
          <a:ln>
            <a:noFill/>
          </a:ln>
        </p:spPr>
      </p:pic>
      <p:pic>
        <p:nvPicPr>
          <p:cNvPr id="29" name="Google Shape;29;p3"/>
          <p:cNvPicPr preferRelativeResize="0"/>
          <p:nvPr/>
        </p:nvPicPr>
        <p:blipFill>
          <a:blip r:embed="rId6">
            <a:alphaModFix/>
          </a:blip>
          <a:stretch>
            <a:fillRect/>
          </a:stretch>
        </p:blipFill>
        <p:spPr>
          <a:xfrm>
            <a:off x="-1053770" y="3801010"/>
            <a:ext cx="2130967" cy="1606026"/>
          </a:xfrm>
          <a:prstGeom prst="rect">
            <a:avLst/>
          </a:prstGeom>
          <a:noFill/>
          <a:ln>
            <a:noFill/>
          </a:ln>
        </p:spPr>
      </p:pic>
      <p:pic>
        <p:nvPicPr>
          <p:cNvPr id="30" name="Google Shape;30;p3"/>
          <p:cNvPicPr preferRelativeResize="0"/>
          <p:nvPr/>
        </p:nvPicPr>
        <p:blipFill>
          <a:blip r:embed="rId7">
            <a:alphaModFix/>
          </a:blip>
          <a:stretch>
            <a:fillRect/>
          </a:stretch>
        </p:blipFill>
        <p:spPr>
          <a:xfrm>
            <a:off x="2491368" y="-28248"/>
            <a:ext cx="1626417" cy="514500"/>
          </a:xfrm>
          <a:prstGeom prst="rect">
            <a:avLst/>
          </a:prstGeom>
          <a:noFill/>
          <a:ln>
            <a:noFill/>
          </a:ln>
        </p:spPr>
      </p:pic>
      <p:pic>
        <p:nvPicPr>
          <p:cNvPr id="31" name="Google Shape;31;p3"/>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2" name="Google Shape;32;p3"/>
          <p:cNvPicPr preferRelativeResize="0"/>
          <p:nvPr/>
        </p:nvPicPr>
        <p:blipFill>
          <a:blip r:embed="rId9">
            <a:alphaModFix/>
          </a:blip>
          <a:stretch>
            <a:fillRect/>
          </a:stretch>
        </p:blipFill>
        <p:spPr>
          <a:xfrm>
            <a:off x="-677528" y="-820207"/>
            <a:ext cx="2306351" cy="2142576"/>
          </a:xfrm>
          <a:prstGeom prst="rect">
            <a:avLst/>
          </a:prstGeom>
          <a:noFill/>
          <a:ln>
            <a:noFill/>
          </a:ln>
        </p:spPr>
      </p:pic>
      <p:pic>
        <p:nvPicPr>
          <p:cNvPr id="33" name="Google Shape;33;p3"/>
          <p:cNvPicPr preferRelativeResize="0"/>
          <p:nvPr/>
        </p:nvPicPr>
        <p:blipFill>
          <a:blip r:embed="rId10">
            <a:alphaModFix/>
          </a:blip>
          <a:stretch>
            <a:fillRect/>
          </a:stretch>
        </p:blipFill>
        <p:spPr>
          <a:xfrm rot="-1221322">
            <a:off x="1089515" y="4535269"/>
            <a:ext cx="3470670" cy="1024056"/>
          </a:xfrm>
          <a:prstGeom prst="rect">
            <a:avLst/>
          </a:prstGeom>
          <a:noFill/>
          <a:ln>
            <a:noFill/>
          </a:ln>
        </p:spPr>
      </p:pic>
      <p:pic>
        <p:nvPicPr>
          <p:cNvPr id="34" name="Google Shape;34;p3"/>
          <p:cNvPicPr preferRelativeResize="0"/>
          <p:nvPr/>
        </p:nvPicPr>
        <p:blipFill>
          <a:blip r:embed="rId11">
            <a:alphaModFix/>
          </a:blip>
          <a:stretch>
            <a:fillRect/>
          </a:stretch>
        </p:blipFill>
        <p:spPr>
          <a:xfrm rot="6634662">
            <a:off x="-277611" y="2412261"/>
            <a:ext cx="1578324" cy="540000"/>
          </a:xfrm>
          <a:prstGeom prst="rect">
            <a:avLst/>
          </a:prstGeom>
          <a:noFill/>
          <a:ln>
            <a:noFill/>
          </a:ln>
        </p:spPr>
      </p:pic>
      <p:pic>
        <p:nvPicPr>
          <p:cNvPr id="35" name="Google Shape;35;p3"/>
          <p:cNvPicPr preferRelativeResize="0"/>
          <p:nvPr/>
        </p:nvPicPr>
        <p:blipFill>
          <a:blip r:embed="rId12">
            <a:alphaModFix/>
          </a:blip>
          <a:stretch>
            <a:fillRect/>
          </a:stretch>
        </p:blipFill>
        <p:spPr>
          <a:xfrm rot="-1057955">
            <a:off x="7272036" y="-581827"/>
            <a:ext cx="3639705" cy="2070306"/>
          </a:xfrm>
          <a:prstGeom prst="rect">
            <a:avLst/>
          </a:prstGeom>
          <a:noFill/>
          <a:ln>
            <a:noFill/>
          </a:ln>
        </p:spPr>
      </p:pic>
      <p:sp>
        <p:nvSpPr>
          <p:cNvPr id="36" name="Google Shape;36;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7" name="Shape 217"/>
        <p:cNvGrpSpPr/>
        <p:nvPr/>
      </p:nvGrpSpPr>
      <p:grpSpPr>
        <a:xfrm>
          <a:off x="0" y="0"/>
          <a:ext cx="0" cy="0"/>
          <a:chOff x="0" y="0"/>
          <a:chExt cx="0" cy="0"/>
        </a:xfrm>
      </p:grpSpPr>
      <p:sp>
        <p:nvSpPr>
          <p:cNvPr id="218" name="Google Shape;21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21"/>
          <p:cNvSpPr txBox="1"/>
          <p:nvPr>
            <p:ph idx="1" type="subTitle"/>
          </p:nvPr>
        </p:nvSpPr>
        <p:spPr>
          <a:xfrm>
            <a:off x="937625"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21"/>
          <p:cNvSpPr txBox="1"/>
          <p:nvPr>
            <p:ph idx="2" type="subTitle"/>
          </p:nvPr>
        </p:nvSpPr>
        <p:spPr>
          <a:xfrm>
            <a:off x="3484350"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21"/>
          <p:cNvSpPr txBox="1"/>
          <p:nvPr>
            <p:ph idx="3" type="subTitle"/>
          </p:nvPr>
        </p:nvSpPr>
        <p:spPr>
          <a:xfrm>
            <a:off x="6031075"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2" name="Google Shape;222;p21"/>
          <p:cNvSpPr txBox="1"/>
          <p:nvPr>
            <p:ph idx="4" type="subTitle"/>
          </p:nvPr>
        </p:nvSpPr>
        <p:spPr>
          <a:xfrm>
            <a:off x="937625"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3" name="Google Shape;223;p21"/>
          <p:cNvSpPr txBox="1"/>
          <p:nvPr>
            <p:ph idx="5" type="subTitle"/>
          </p:nvPr>
        </p:nvSpPr>
        <p:spPr>
          <a:xfrm>
            <a:off x="3484350"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 name="Google Shape;224;p21"/>
          <p:cNvSpPr txBox="1"/>
          <p:nvPr>
            <p:ph idx="6" type="subTitle"/>
          </p:nvPr>
        </p:nvSpPr>
        <p:spPr>
          <a:xfrm>
            <a:off x="6031075"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25" name="Google Shape;225;p21"/>
          <p:cNvPicPr preferRelativeResize="0"/>
          <p:nvPr/>
        </p:nvPicPr>
        <p:blipFill>
          <a:blip r:embed="rId2">
            <a:alphaModFix/>
          </a:blip>
          <a:stretch>
            <a:fillRect/>
          </a:stretch>
        </p:blipFill>
        <p:spPr>
          <a:xfrm>
            <a:off x="141561" y="3963333"/>
            <a:ext cx="455276" cy="584204"/>
          </a:xfrm>
          <a:prstGeom prst="rect">
            <a:avLst/>
          </a:prstGeom>
          <a:noFill/>
          <a:ln>
            <a:noFill/>
          </a:ln>
        </p:spPr>
      </p:pic>
      <p:pic>
        <p:nvPicPr>
          <p:cNvPr id="226" name="Google Shape;226;p21"/>
          <p:cNvPicPr preferRelativeResize="0"/>
          <p:nvPr/>
        </p:nvPicPr>
        <p:blipFill>
          <a:blip r:embed="rId3">
            <a:alphaModFix/>
          </a:blip>
          <a:stretch>
            <a:fillRect/>
          </a:stretch>
        </p:blipFill>
        <p:spPr>
          <a:xfrm>
            <a:off x="1037931" y="4705912"/>
            <a:ext cx="1038596" cy="170068"/>
          </a:xfrm>
          <a:prstGeom prst="rect">
            <a:avLst/>
          </a:prstGeom>
          <a:noFill/>
          <a:ln>
            <a:noFill/>
          </a:ln>
        </p:spPr>
      </p:pic>
      <p:pic>
        <p:nvPicPr>
          <p:cNvPr id="227" name="Google Shape;227;p21"/>
          <p:cNvPicPr preferRelativeResize="0"/>
          <p:nvPr/>
        </p:nvPicPr>
        <p:blipFill>
          <a:blip r:embed="rId4">
            <a:alphaModFix/>
          </a:blip>
          <a:stretch>
            <a:fillRect/>
          </a:stretch>
        </p:blipFill>
        <p:spPr>
          <a:xfrm>
            <a:off x="8668728" y="328076"/>
            <a:ext cx="821075" cy="762751"/>
          </a:xfrm>
          <a:prstGeom prst="rect">
            <a:avLst/>
          </a:prstGeom>
          <a:noFill/>
          <a:ln>
            <a:noFill/>
          </a:ln>
        </p:spPr>
      </p:pic>
      <p:pic>
        <p:nvPicPr>
          <p:cNvPr id="228" name="Google Shape;228;p21"/>
          <p:cNvPicPr preferRelativeResize="0"/>
          <p:nvPr/>
        </p:nvPicPr>
        <p:blipFill>
          <a:blip r:embed="rId5">
            <a:alphaModFix/>
          </a:blip>
          <a:stretch>
            <a:fillRect/>
          </a:stretch>
        </p:blipFill>
        <p:spPr>
          <a:xfrm>
            <a:off x="8430784" y="-44700"/>
            <a:ext cx="650963" cy="584207"/>
          </a:xfrm>
          <a:prstGeom prst="rect">
            <a:avLst/>
          </a:prstGeom>
          <a:noFill/>
          <a:ln>
            <a:noFill/>
          </a:ln>
        </p:spPr>
      </p:pic>
      <p:pic>
        <p:nvPicPr>
          <p:cNvPr id="229" name="Google Shape;229;p21"/>
          <p:cNvPicPr preferRelativeResize="0"/>
          <p:nvPr/>
        </p:nvPicPr>
        <p:blipFill>
          <a:blip r:embed="rId6">
            <a:alphaModFix/>
          </a:blip>
          <a:stretch>
            <a:fillRect/>
          </a:stretch>
        </p:blipFill>
        <p:spPr>
          <a:xfrm>
            <a:off x="-96899" y="4630361"/>
            <a:ext cx="1027101" cy="584206"/>
          </a:xfrm>
          <a:prstGeom prst="rect">
            <a:avLst/>
          </a:prstGeom>
          <a:noFill/>
          <a:ln>
            <a:noFill/>
          </a:ln>
        </p:spPr>
      </p:pic>
      <p:pic>
        <p:nvPicPr>
          <p:cNvPr id="230" name="Google Shape;230;p21"/>
          <p:cNvPicPr preferRelativeResize="0"/>
          <p:nvPr/>
        </p:nvPicPr>
        <p:blipFill>
          <a:blip r:embed="rId7">
            <a:alphaModFix/>
          </a:blip>
          <a:stretch>
            <a:fillRect/>
          </a:stretch>
        </p:blipFill>
        <p:spPr>
          <a:xfrm>
            <a:off x="1164916" y="4854418"/>
            <a:ext cx="784616" cy="584206"/>
          </a:xfrm>
          <a:prstGeom prst="rect">
            <a:avLst/>
          </a:prstGeom>
          <a:noFill/>
          <a:ln>
            <a:noFill/>
          </a:ln>
        </p:spPr>
      </p:pic>
      <p:sp>
        <p:nvSpPr>
          <p:cNvPr id="231" name="Google Shape;23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32" name="Shape 232"/>
        <p:cNvGrpSpPr/>
        <p:nvPr/>
      </p:nvGrpSpPr>
      <p:grpSpPr>
        <a:xfrm>
          <a:off x="0" y="0"/>
          <a:ext cx="0" cy="0"/>
          <a:chOff x="0" y="0"/>
          <a:chExt cx="0" cy="0"/>
        </a:xfrm>
      </p:grpSpPr>
      <p:sp>
        <p:nvSpPr>
          <p:cNvPr id="233" name="Google Shape;23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4" name="Google Shape;234;p22"/>
          <p:cNvSpPr txBox="1"/>
          <p:nvPr>
            <p:ph idx="1" type="subTitle"/>
          </p:nvPr>
        </p:nvSpPr>
        <p:spPr>
          <a:xfrm>
            <a:off x="2424850" y="2282975"/>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5" name="Google Shape;235;p22"/>
          <p:cNvSpPr txBox="1"/>
          <p:nvPr>
            <p:ph idx="2" type="subTitle"/>
          </p:nvPr>
        </p:nvSpPr>
        <p:spPr>
          <a:xfrm>
            <a:off x="4740952" y="2282975"/>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6" name="Google Shape;236;p22"/>
          <p:cNvSpPr txBox="1"/>
          <p:nvPr>
            <p:ph idx="3" type="subTitle"/>
          </p:nvPr>
        </p:nvSpPr>
        <p:spPr>
          <a:xfrm>
            <a:off x="2424850" y="4043300"/>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 name="Google Shape;237;p22"/>
          <p:cNvSpPr txBox="1"/>
          <p:nvPr>
            <p:ph idx="4" type="subTitle"/>
          </p:nvPr>
        </p:nvSpPr>
        <p:spPr>
          <a:xfrm>
            <a:off x="4740952" y="4043300"/>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22"/>
          <p:cNvSpPr txBox="1"/>
          <p:nvPr>
            <p:ph idx="5" type="subTitle"/>
          </p:nvPr>
        </p:nvSpPr>
        <p:spPr>
          <a:xfrm>
            <a:off x="2424850" y="190325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22"/>
          <p:cNvSpPr txBox="1"/>
          <p:nvPr>
            <p:ph idx="6" type="subTitle"/>
          </p:nvPr>
        </p:nvSpPr>
        <p:spPr>
          <a:xfrm>
            <a:off x="2424850" y="3670125"/>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0" name="Google Shape;240;p22"/>
          <p:cNvSpPr txBox="1"/>
          <p:nvPr>
            <p:ph idx="7" type="subTitle"/>
          </p:nvPr>
        </p:nvSpPr>
        <p:spPr>
          <a:xfrm>
            <a:off x="4740952" y="190325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22"/>
          <p:cNvSpPr txBox="1"/>
          <p:nvPr>
            <p:ph idx="8" type="subTitle"/>
          </p:nvPr>
        </p:nvSpPr>
        <p:spPr>
          <a:xfrm>
            <a:off x="4740952" y="3670125"/>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42" name="Google Shape;242;p22"/>
          <p:cNvPicPr preferRelativeResize="0"/>
          <p:nvPr/>
        </p:nvPicPr>
        <p:blipFill>
          <a:blip r:embed="rId2">
            <a:alphaModFix/>
          </a:blip>
          <a:stretch>
            <a:fillRect/>
          </a:stretch>
        </p:blipFill>
        <p:spPr>
          <a:xfrm>
            <a:off x="8448721" y="4171293"/>
            <a:ext cx="1038595" cy="544814"/>
          </a:xfrm>
          <a:prstGeom prst="rect">
            <a:avLst/>
          </a:prstGeom>
          <a:noFill/>
          <a:ln>
            <a:noFill/>
          </a:ln>
        </p:spPr>
      </p:pic>
      <p:pic>
        <p:nvPicPr>
          <p:cNvPr id="243" name="Google Shape;243;p22"/>
          <p:cNvPicPr preferRelativeResize="0"/>
          <p:nvPr/>
        </p:nvPicPr>
        <p:blipFill>
          <a:blip r:embed="rId3">
            <a:alphaModFix/>
          </a:blip>
          <a:stretch>
            <a:fillRect/>
          </a:stretch>
        </p:blipFill>
        <p:spPr>
          <a:xfrm>
            <a:off x="7902569" y="4604002"/>
            <a:ext cx="1003976" cy="490221"/>
          </a:xfrm>
          <a:prstGeom prst="rect">
            <a:avLst/>
          </a:prstGeom>
          <a:noFill/>
          <a:ln>
            <a:noFill/>
          </a:ln>
        </p:spPr>
      </p:pic>
      <p:pic>
        <p:nvPicPr>
          <p:cNvPr id="244" name="Google Shape;244;p22"/>
          <p:cNvPicPr preferRelativeResize="0"/>
          <p:nvPr/>
        </p:nvPicPr>
        <p:blipFill>
          <a:blip r:embed="rId4">
            <a:alphaModFix/>
          </a:blip>
          <a:stretch>
            <a:fillRect/>
          </a:stretch>
        </p:blipFill>
        <p:spPr>
          <a:xfrm>
            <a:off x="-198654" y="3872043"/>
            <a:ext cx="986606" cy="584206"/>
          </a:xfrm>
          <a:prstGeom prst="rect">
            <a:avLst/>
          </a:prstGeom>
          <a:noFill/>
          <a:ln>
            <a:noFill/>
          </a:ln>
        </p:spPr>
      </p:pic>
      <p:pic>
        <p:nvPicPr>
          <p:cNvPr id="245" name="Google Shape;245;p22"/>
          <p:cNvPicPr preferRelativeResize="0"/>
          <p:nvPr/>
        </p:nvPicPr>
        <p:blipFill>
          <a:blip r:embed="rId5">
            <a:alphaModFix/>
          </a:blip>
          <a:stretch>
            <a:fillRect/>
          </a:stretch>
        </p:blipFill>
        <p:spPr>
          <a:xfrm rot="5175375">
            <a:off x="8448719" y="3426350"/>
            <a:ext cx="1038597" cy="144178"/>
          </a:xfrm>
          <a:prstGeom prst="rect">
            <a:avLst/>
          </a:prstGeom>
          <a:noFill/>
          <a:ln>
            <a:noFill/>
          </a:ln>
        </p:spPr>
      </p:pic>
      <p:pic>
        <p:nvPicPr>
          <p:cNvPr id="246" name="Google Shape;246;p22"/>
          <p:cNvPicPr preferRelativeResize="0"/>
          <p:nvPr/>
        </p:nvPicPr>
        <p:blipFill>
          <a:blip r:embed="rId6">
            <a:alphaModFix/>
          </a:blip>
          <a:stretch>
            <a:fillRect/>
          </a:stretch>
        </p:blipFill>
        <p:spPr>
          <a:xfrm rot="656302">
            <a:off x="186577" y="4488492"/>
            <a:ext cx="1053297" cy="871289"/>
          </a:xfrm>
          <a:prstGeom prst="rect">
            <a:avLst/>
          </a:prstGeom>
          <a:noFill/>
          <a:ln>
            <a:noFill/>
          </a:ln>
        </p:spPr>
      </p:pic>
      <p:pic>
        <p:nvPicPr>
          <p:cNvPr id="247" name="Google Shape;247;p22"/>
          <p:cNvPicPr preferRelativeResize="0"/>
          <p:nvPr/>
        </p:nvPicPr>
        <p:blipFill>
          <a:blip r:embed="rId7">
            <a:alphaModFix/>
          </a:blip>
          <a:stretch>
            <a:fillRect/>
          </a:stretch>
        </p:blipFill>
        <p:spPr>
          <a:xfrm>
            <a:off x="-74933" y="3525716"/>
            <a:ext cx="739165" cy="584207"/>
          </a:xfrm>
          <a:prstGeom prst="rect">
            <a:avLst/>
          </a:prstGeom>
          <a:noFill/>
          <a:ln>
            <a:noFill/>
          </a:ln>
        </p:spPr>
      </p:pic>
      <p:pic>
        <p:nvPicPr>
          <p:cNvPr id="248" name="Google Shape;248;p22"/>
          <p:cNvPicPr preferRelativeResize="0"/>
          <p:nvPr/>
        </p:nvPicPr>
        <p:blipFill>
          <a:blip r:embed="rId8">
            <a:alphaModFix/>
          </a:blip>
          <a:stretch>
            <a:fillRect/>
          </a:stretch>
        </p:blipFill>
        <p:spPr>
          <a:xfrm>
            <a:off x="8793328" y="4835750"/>
            <a:ext cx="305525" cy="176776"/>
          </a:xfrm>
          <a:prstGeom prst="rect">
            <a:avLst/>
          </a:prstGeom>
          <a:noFill/>
          <a:ln>
            <a:noFill/>
          </a:ln>
        </p:spPr>
      </p:pic>
      <p:pic>
        <p:nvPicPr>
          <p:cNvPr id="249" name="Google Shape;249;p22"/>
          <p:cNvPicPr preferRelativeResize="0"/>
          <p:nvPr/>
        </p:nvPicPr>
        <p:blipFill>
          <a:blip r:embed="rId9">
            <a:alphaModFix/>
          </a:blip>
          <a:stretch>
            <a:fillRect/>
          </a:stretch>
        </p:blipFill>
        <p:spPr>
          <a:xfrm>
            <a:off x="8547352" y="2106933"/>
            <a:ext cx="451847" cy="584208"/>
          </a:xfrm>
          <a:prstGeom prst="rect">
            <a:avLst/>
          </a:prstGeom>
          <a:noFill/>
          <a:ln>
            <a:noFill/>
          </a:ln>
        </p:spPr>
      </p:pic>
      <p:sp>
        <p:nvSpPr>
          <p:cNvPr id="250" name="Google Shape;25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1" name="Shape 251"/>
        <p:cNvGrpSpPr/>
        <p:nvPr/>
      </p:nvGrpSpPr>
      <p:grpSpPr>
        <a:xfrm>
          <a:off x="0" y="0"/>
          <a:ext cx="0" cy="0"/>
          <a:chOff x="0" y="0"/>
          <a:chExt cx="0" cy="0"/>
        </a:xfrm>
      </p:grpSpPr>
      <p:sp>
        <p:nvSpPr>
          <p:cNvPr id="252" name="Google Shape;25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3" name="Google Shape;253;p23"/>
          <p:cNvSpPr txBox="1"/>
          <p:nvPr>
            <p:ph idx="1" type="subTitle"/>
          </p:nvPr>
        </p:nvSpPr>
        <p:spPr>
          <a:xfrm>
            <a:off x="1112605"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23"/>
          <p:cNvSpPr txBox="1"/>
          <p:nvPr>
            <p:ph idx="2" type="subTitle"/>
          </p:nvPr>
        </p:nvSpPr>
        <p:spPr>
          <a:xfrm>
            <a:off x="3582450"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5" name="Google Shape;255;p23"/>
          <p:cNvSpPr txBox="1"/>
          <p:nvPr>
            <p:ph idx="3" type="subTitle"/>
          </p:nvPr>
        </p:nvSpPr>
        <p:spPr>
          <a:xfrm>
            <a:off x="1112605"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6" name="Google Shape;256;p23"/>
          <p:cNvSpPr txBox="1"/>
          <p:nvPr>
            <p:ph idx="4" type="subTitle"/>
          </p:nvPr>
        </p:nvSpPr>
        <p:spPr>
          <a:xfrm>
            <a:off x="3582450"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7" name="Google Shape;257;p23"/>
          <p:cNvSpPr txBox="1"/>
          <p:nvPr>
            <p:ph idx="5" type="subTitle"/>
          </p:nvPr>
        </p:nvSpPr>
        <p:spPr>
          <a:xfrm>
            <a:off x="6052295"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8" name="Google Shape;258;p23"/>
          <p:cNvSpPr txBox="1"/>
          <p:nvPr>
            <p:ph idx="6" type="subTitle"/>
          </p:nvPr>
        </p:nvSpPr>
        <p:spPr>
          <a:xfrm>
            <a:off x="6052295"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9" name="Google Shape;259;p23"/>
          <p:cNvSpPr txBox="1"/>
          <p:nvPr>
            <p:ph idx="7" type="subTitle"/>
          </p:nvPr>
        </p:nvSpPr>
        <p:spPr>
          <a:xfrm>
            <a:off x="1111105"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 name="Google Shape;260;p23"/>
          <p:cNvSpPr txBox="1"/>
          <p:nvPr>
            <p:ph idx="8" type="subTitle"/>
          </p:nvPr>
        </p:nvSpPr>
        <p:spPr>
          <a:xfrm>
            <a:off x="3580950"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1" name="Google Shape;261;p23"/>
          <p:cNvSpPr txBox="1"/>
          <p:nvPr>
            <p:ph idx="9" type="subTitle"/>
          </p:nvPr>
        </p:nvSpPr>
        <p:spPr>
          <a:xfrm>
            <a:off x="6050795"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2" name="Google Shape;262;p23"/>
          <p:cNvSpPr txBox="1"/>
          <p:nvPr>
            <p:ph idx="13" type="subTitle"/>
          </p:nvPr>
        </p:nvSpPr>
        <p:spPr>
          <a:xfrm>
            <a:off x="1111105"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3" name="Google Shape;263;p23"/>
          <p:cNvSpPr txBox="1"/>
          <p:nvPr>
            <p:ph idx="14" type="subTitle"/>
          </p:nvPr>
        </p:nvSpPr>
        <p:spPr>
          <a:xfrm>
            <a:off x="3580950"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4" name="Google Shape;264;p23"/>
          <p:cNvSpPr txBox="1"/>
          <p:nvPr>
            <p:ph idx="15" type="subTitle"/>
          </p:nvPr>
        </p:nvSpPr>
        <p:spPr>
          <a:xfrm>
            <a:off x="6050795"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65" name="Google Shape;265;p23"/>
          <p:cNvPicPr preferRelativeResize="0"/>
          <p:nvPr/>
        </p:nvPicPr>
        <p:blipFill>
          <a:blip r:embed="rId2">
            <a:alphaModFix/>
          </a:blip>
          <a:stretch>
            <a:fillRect/>
          </a:stretch>
        </p:blipFill>
        <p:spPr>
          <a:xfrm>
            <a:off x="8368859" y="3505591"/>
            <a:ext cx="1038597" cy="313290"/>
          </a:xfrm>
          <a:prstGeom prst="rect">
            <a:avLst/>
          </a:prstGeom>
          <a:noFill/>
          <a:ln>
            <a:noFill/>
          </a:ln>
        </p:spPr>
      </p:pic>
      <p:pic>
        <p:nvPicPr>
          <p:cNvPr id="266" name="Google Shape;266;p23"/>
          <p:cNvPicPr preferRelativeResize="0"/>
          <p:nvPr/>
        </p:nvPicPr>
        <p:blipFill>
          <a:blip r:embed="rId3">
            <a:alphaModFix/>
          </a:blip>
          <a:stretch>
            <a:fillRect/>
          </a:stretch>
        </p:blipFill>
        <p:spPr>
          <a:xfrm>
            <a:off x="8368854" y="3846875"/>
            <a:ext cx="775140" cy="584208"/>
          </a:xfrm>
          <a:prstGeom prst="rect">
            <a:avLst/>
          </a:prstGeom>
          <a:noFill/>
          <a:ln>
            <a:noFill/>
          </a:ln>
        </p:spPr>
      </p:pic>
      <p:pic>
        <p:nvPicPr>
          <p:cNvPr id="267" name="Google Shape;267;p23"/>
          <p:cNvPicPr preferRelativeResize="0"/>
          <p:nvPr/>
        </p:nvPicPr>
        <p:blipFill>
          <a:blip r:embed="rId4">
            <a:alphaModFix/>
          </a:blip>
          <a:stretch>
            <a:fillRect/>
          </a:stretch>
        </p:blipFill>
        <p:spPr>
          <a:xfrm>
            <a:off x="-97025" y="689075"/>
            <a:ext cx="936325" cy="869827"/>
          </a:xfrm>
          <a:prstGeom prst="rect">
            <a:avLst/>
          </a:prstGeom>
          <a:noFill/>
          <a:ln>
            <a:noFill/>
          </a:ln>
        </p:spPr>
      </p:pic>
      <p:pic>
        <p:nvPicPr>
          <p:cNvPr id="268" name="Google Shape;268;p23"/>
          <p:cNvPicPr preferRelativeResize="0"/>
          <p:nvPr/>
        </p:nvPicPr>
        <p:blipFill>
          <a:blip r:embed="rId5">
            <a:alphaModFix/>
          </a:blip>
          <a:stretch>
            <a:fillRect/>
          </a:stretch>
        </p:blipFill>
        <p:spPr>
          <a:xfrm>
            <a:off x="24171" y="63643"/>
            <a:ext cx="986606" cy="584206"/>
          </a:xfrm>
          <a:prstGeom prst="rect">
            <a:avLst/>
          </a:prstGeom>
          <a:noFill/>
          <a:ln>
            <a:noFill/>
          </a:ln>
        </p:spPr>
      </p:pic>
      <p:pic>
        <p:nvPicPr>
          <p:cNvPr id="269" name="Google Shape;269;p23"/>
          <p:cNvPicPr preferRelativeResize="0"/>
          <p:nvPr/>
        </p:nvPicPr>
        <p:blipFill>
          <a:blip r:embed="rId6">
            <a:alphaModFix/>
          </a:blip>
          <a:stretch>
            <a:fillRect/>
          </a:stretch>
        </p:blipFill>
        <p:spPr>
          <a:xfrm rot="5073088">
            <a:off x="8327049" y="4815230"/>
            <a:ext cx="1038595" cy="355341"/>
          </a:xfrm>
          <a:prstGeom prst="rect">
            <a:avLst/>
          </a:prstGeom>
          <a:noFill/>
          <a:ln>
            <a:noFill/>
          </a:ln>
        </p:spPr>
      </p:pic>
      <p:pic>
        <p:nvPicPr>
          <p:cNvPr id="270" name="Google Shape;270;p23"/>
          <p:cNvPicPr preferRelativeResize="0"/>
          <p:nvPr/>
        </p:nvPicPr>
        <p:blipFill>
          <a:blip r:embed="rId7">
            <a:alphaModFix/>
          </a:blip>
          <a:stretch>
            <a:fillRect/>
          </a:stretch>
        </p:blipFill>
        <p:spPr>
          <a:xfrm rot="5400000">
            <a:off x="8488502" y="2991421"/>
            <a:ext cx="627950" cy="152500"/>
          </a:xfrm>
          <a:prstGeom prst="rect">
            <a:avLst/>
          </a:prstGeom>
          <a:noFill/>
          <a:ln>
            <a:noFill/>
          </a:ln>
        </p:spPr>
      </p:pic>
      <p:pic>
        <p:nvPicPr>
          <p:cNvPr id="271" name="Google Shape;271;p23"/>
          <p:cNvPicPr preferRelativeResize="0"/>
          <p:nvPr/>
        </p:nvPicPr>
        <p:blipFill>
          <a:blip r:embed="rId8">
            <a:alphaModFix/>
          </a:blip>
          <a:stretch>
            <a:fillRect/>
          </a:stretch>
        </p:blipFill>
        <p:spPr>
          <a:xfrm>
            <a:off x="-276503" y="1600129"/>
            <a:ext cx="1038596" cy="306443"/>
          </a:xfrm>
          <a:prstGeom prst="rect">
            <a:avLst/>
          </a:prstGeom>
          <a:noFill/>
          <a:ln>
            <a:noFill/>
          </a:ln>
        </p:spPr>
      </p:pic>
      <p:pic>
        <p:nvPicPr>
          <p:cNvPr id="272" name="Google Shape;272;p23"/>
          <p:cNvPicPr preferRelativeResize="0"/>
          <p:nvPr/>
        </p:nvPicPr>
        <p:blipFill>
          <a:blip r:embed="rId9">
            <a:alphaModFix/>
          </a:blip>
          <a:stretch>
            <a:fillRect/>
          </a:stretch>
        </p:blipFill>
        <p:spPr>
          <a:xfrm>
            <a:off x="-61154" y="4811045"/>
            <a:ext cx="1548750" cy="175725"/>
          </a:xfrm>
          <a:prstGeom prst="rect">
            <a:avLst/>
          </a:prstGeom>
          <a:noFill/>
          <a:ln>
            <a:noFill/>
          </a:ln>
        </p:spPr>
      </p:pic>
      <p:sp>
        <p:nvSpPr>
          <p:cNvPr id="273" name="Google Shape;27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74" name="Shape 274"/>
        <p:cNvGrpSpPr/>
        <p:nvPr/>
      </p:nvGrpSpPr>
      <p:grpSpPr>
        <a:xfrm>
          <a:off x="0" y="0"/>
          <a:ext cx="0" cy="0"/>
          <a:chOff x="0" y="0"/>
          <a:chExt cx="0" cy="0"/>
        </a:xfrm>
      </p:grpSpPr>
      <p:sp>
        <p:nvSpPr>
          <p:cNvPr id="275" name="Google Shape;275;p24"/>
          <p:cNvSpPr txBox="1"/>
          <p:nvPr>
            <p:ph hasCustomPrompt="1" type="title"/>
          </p:nvPr>
        </p:nvSpPr>
        <p:spPr>
          <a:xfrm>
            <a:off x="2223600"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6" name="Google Shape;276;p24"/>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7" name="Google Shape;277;p24"/>
          <p:cNvSpPr txBox="1"/>
          <p:nvPr>
            <p:ph hasCustomPrompt="1" idx="2" type="title"/>
          </p:nvPr>
        </p:nvSpPr>
        <p:spPr>
          <a:xfrm>
            <a:off x="2223600" y="196793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8" name="Google Shape;278;p24"/>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79" name="Google Shape;279;p24"/>
          <p:cNvSpPr txBox="1"/>
          <p:nvPr>
            <p:ph hasCustomPrompt="1" idx="4" type="title"/>
          </p:nvPr>
        </p:nvSpPr>
        <p:spPr>
          <a:xfrm>
            <a:off x="2223600" y="326563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0" name="Google Shape;280;p24"/>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281" name="Google Shape;281;p24"/>
          <p:cNvPicPr preferRelativeResize="0"/>
          <p:nvPr/>
        </p:nvPicPr>
        <p:blipFill>
          <a:blip r:embed="rId2">
            <a:alphaModFix/>
          </a:blip>
          <a:stretch>
            <a:fillRect/>
          </a:stretch>
        </p:blipFill>
        <p:spPr>
          <a:xfrm>
            <a:off x="525698" y="130002"/>
            <a:ext cx="899013" cy="710542"/>
          </a:xfrm>
          <a:prstGeom prst="rect">
            <a:avLst/>
          </a:prstGeom>
          <a:noFill/>
          <a:ln>
            <a:noFill/>
          </a:ln>
        </p:spPr>
      </p:pic>
      <p:pic>
        <p:nvPicPr>
          <p:cNvPr id="282" name="Google Shape;282;p24"/>
          <p:cNvPicPr preferRelativeResize="0"/>
          <p:nvPr/>
        </p:nvPicPr>
        <p:blipFill>
          <a:blip r:embed="rId3">
            <a:alphaModFix/>
          </a:blip>
          <a:stretch>
            <a:fillRect/>
          </a:stretch>
        </p:blipFill>
        <p:spPr>
          <a:xfrm rot="-5400000">
            <a:off x="67820" y="3523976"/>
            <a:ext cx="1038597" cy="252230"/>
          </a:xfrm>
          <a:prstGeom prst="rect">
            <a:avLst/>
          </a:prstGeom>
          <a:noFill/>
          <a:ln>
            <a:noFill/>
          </a:ln>
        </p:spPr>
      </p:pic>
      <p:pic>
        <p:nvPicPr>
          <p:cNvPr id="283" name="Google Shape;283;p24"/>
          <p:cNvPicPr preferRelativeResize="0"/>
          <p:nvPr/>
        </p:nvPicPr>
        <p:blipFill>
          <a:blip r:embed="rId4">
            <a:alphaModFix/>
          </a:blip>
          <a:stretch>
            <a:fillRect/>
          </a:stretch>
        </p:blipFill>
        <p:spPr>
          <a:xfrm flipH="1">
            <a:off x="8181647" y="4325228"/>
            <a:ext cx="841656" cy="626675"/>
          </a:xfrm>
          <a:prstGeom prst="rect">
            <a:avLst/>
          </a:prstGeom>
          <a:noFill/>
          <a:ln>
            <a:noFill/>
          </a:ln>
        </p:spPr>
      </p:pic>
      <p:sp>
        <p:nvSpPr>
          <p:cNvPr id="284" name="Google Shape;28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85" name="Shape 285"/>
        <p:cNvGrpSpPr/>
        <p:nvPr/>
      </p:nvGrpSpPr>
      <p:grpSpPr>
        <a:xfrm>
          <a:off x="0" y="0"/>
          <a:ext cx="0" cy="0"/>
          <a:chOff x="0" y="0"/>
          <a:chExt cx="0" cy="0"/>
        </a:xfrm>
      </p:grpSpPr>
      <p:sp>
        <p:nvSpPr>
          <p:cNvPr id="286" name="Google Shape;286;p25"/>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7" name="Google Shape;287;p25"/>
          <p:cNvSpPr txBox="1"/>
          <p:nvPr>
            <p:ph idx="1" type="subTitle"/>
          </p:nvPr>
        </p:nvSpPr>
        <p:spPr>
          <a:xfrm>
            <a:off x="9385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88" name="Google Shape;288;p25"/>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89" name="Google Shape;289;p25"/>
          <p:cNvSpPr txBox="1"/>
          <p:nvPr>
            <p:ph hasCustomPrompt="1" idx="3" type="title"/>
          </p:nvPr>
        </p:nvSpPr>
        <p:spPr>
          <a:xfrm>
            <a:off x="387310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0" name="Google Shape;290;p25"/>
          <p:cNvSpPr txBox="1"/>
          <p:nvPr>
            <p:ph idx="4" type="subTitle"/>
          </p:nvPr>
        </p:nvSpPr>
        <p:spPr>
          <a:xfrm>
            <a:off x="34854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91" name="Google Shape;291;p25"/>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2" name="Google Shape;292;p25"/>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3" name="Google Shape;293;p25"/>
          <p:cNvSpPr txBox="1"/>
          <p:nvPr>
            <p:ph idx="7" type="subTitle"/>
          </p:nvPr>
        </p:nvSpPr>
        <p:spPr>
          <a:xfrm>
            <a:off x="60323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94" name="Google Shape;294;p25"/>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95" name="Google Shape;295;p2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96" name="Google Shape;296;p25"/>
          <p:cNvPicPr preferRelativeResize="0"/>
          <p:nvPr/>
        </p:nvPicPr>
        <p:blipFill>
          <a:blip r:embed="rId2">
            <a:alphaModFix/>
          </a:blip>
          <a:stretch>
            <a:fillRect/>
          </a:stretch>
        </p:blipFill>
        <p:spPr>
          <a:xfrm flipH="1">
            <a:off x="-135766" y="2791228"/>
            <a:ext cx="628906" cy="584225"/>
          </a:xfrm>
          <a:prstGeom prst="rect">
            <a:avLst/>
          </a:prstGeom>
          <a:noFill/>
          <a:ln>
            <a:noFill/>
          </a:ln>
        </p:spPr>
      </p:pic>
      <p:pic>
        <p:nvPicPr>
          <p:cNvPr id="297" name="Google Shape;297;p25"/>
          <p:cNvPicPr preferRelativeResize="0"/>
          <p:nvPr/>
        </p:nvPicPr>
        <p:blipFill>
          <a:blip r:embed="rId3">
            <a:alphaModFix/>
          </a:blip>
          <a:stretch>
            <a:fillRect/>
          </a:stretch>
        </p:blipFill>
        <p:spPr>
          <a:xfrm>
            <a:off x="891381" y="4839112"/>
            <a:ext cx="1038596" cy="170068"/>
          </a:xfrm>
          <a:prstGeom prst="rect">
            <a:avLst/>
          </a:prstGeom>
          <a:noFill/>
          <a:ln>
            <a:noFill/>
          </a:ln>
        </p:spPr>
      </p:pic>
      <p:pic>
        <p:nvPicPr>
          <p:cNvPr id="298" name="Google Shape;298;p25"/>
          <p:cNvPicPr preferRelativeResize="0"/>
          <p:nvPr/>
        </p:nvPicPr>
        <p:blipFill>
          <a:blip r:embed="rId4">
            <a:alphaModFix/>
          </a:blip>
          <a:stretch>
            <a:fillRect/>
          </a:stretch>
        </p:blipFill>
        <p:spPr>
          <a:xfrm>
            <a:off x="-571824" y="4124999"/>
            <a:ext cx="1027101" cy="584206"/>
          </a:xfrm>
          <a:prstGeom prst="rect">
            <a:avLst/>
          </a:prstGeom>
          <a:noFill/>
          <a:ln>
            <a:noFill/>
          </a:ln>
        </p:spPr>
      </p:pic>
      <p:pic>
        <p:nvPicPr>
          <p:cNvPr id="299" name="Google Shape;299;p25"/>
          <p:cNvPicPr preferRelativeResize="0"/>
          <p:nvPr/>
        </p:nvPicPr>
        <p:blipFill>
          <a:blip r:embed="rId5">
            <a:alphaModFix/>
          </a:blip>
          <a:stretch>
            <a:fillRect/>
          </a:stretch>
        </p:blipFill>
        <p:spPr>
          <a:xfrm>
            <a:off x="-23122" y="4632031"/>
            <a:ext cx="784616" cy="584206"/>
          </a:xfrm>
          <a:prstGeom prst="rect">
            <a:avLst/>
          </a:prstGeom>
          <a:noFill/>
          <a:ln>
            <a:noFill/>
          </a:ln>
        </p:spPr>
      </p:pic>
      <p:pic>
        <p:nvPicPr>
          <p:cNvPr id="300" name="Google Shape;300;p25"/>
          <p:cNvPicPr preferRelativeResize="0"/>
          <p:nvPr/>
        </p:nvPicPr>
        <p:blipFill>
          <a:blip r:embed="rId6">
            <a:alphaModFix/>
          </a:blip>
          <a:stretch>
            <a:fillRect/>
          </a:stretch>
        </p:blipFill>
        <p:spPr>
          <a:xfrm>
            <a:off x="8579209" y="4059193"/>
            <a:ext cx="1038595" cy="544814"/>
          </a:xfrm>
          <a:prstGeom prst="rect">
            <a:avLst/>
          </a:prstGeom>
          <a:noFill/>
          <a:ln>
            <a:noFill/>
          </a:ln>
        </p:spPr>
      </p:pic>
      <p:pic>
        <p:nvPicPr>
          <p:cNvPr id="301" name="Google Shape;301;p25"/>
          <p:cNvPicPr preferRelativeResize="0"/>
          <p:nvPr/>
        </p:nvPicPr>
        <p:blipFill>
          <a:blip r:embed="rId7">
            <a:alphaModFix/>
          </a:blip>
          <a:stretch>
            <a:fillRect/>
          </a:stretch>
        </p:blipFill>
        <p:spPr>
          <a:xfrm>
            <a:off x="5658594" y="4883677"/>
            <a:ext cx="1003976" cy="490221"/>
          </a:xfrm>
          <a:prstGeom prst="rect">
            <a:avLst/>
          </a:prstGeom>
          <a:noFill/>
          <a:ln>
            <a:noFill/>
          </a:ln>
        </p:spPr>
      </p:pic>
      <p:pic>
        <p:nvPicPr>
          <p:cNvPr id="302" name="Google Shape;302;p25"/>
          <p:cNvPicPr preferRelativeResize="0"/>
          <p:nvPr/>
        </p:nvPicPr>
        <p:blipFill>
          <a:blip r:embed="rId8">
            <a:alphaModFix/>
          </a:blip>
          <a:stretch>
            <a:fillRect/>
          </a:stretch>
        </p:blipFill>
        <p:spPr>
          <a:xfrm>
            <a:off x="8793328" y="4835750"/>
            <a:ext cx="305525" cy="176776"/>
          </a:xfrm>
          <a:prstGeom prst="rect">
            <a:avLst/>
          </a:prstGeom>
          <a:noFill/>
          <a:ln>
            <a:noFill/>
          </a:ln>
        </p:spPr>
      </p:pic>
      <p:pic>
        <p:nvPicPr>
          <p:cNvPr id="303" name="Google Shape;303;p25"/>
          <p:cNvPicPr preferRelativeResize="0"/>
          <p:nvPr/>
        </p:nvPicPr>
        <p:blipFill>
          <a:blip r:embed="rId9">
            <a:alphaModFix/>
          </a:blip>
          <a:stretch>
            <a:fillRect/>
          </a:stretch>
        </p:blipFill>
        <p:spPr>
          <a:xfrm>
            <a:off x="8204852" y="4671358"/>
            <a:ext cx="451847" cy="584208"/>
          </a:xfrm>
          <a:prstGeom prst="rect">
            <a:avLst/>
          </a:prstGeom>
          <a:noFill/>
          <a:ln>
            <a:noFill/>
          </a:ln>
        </p:spPr>
      </p:pic>
      <p:sp>
        <p:nvSpPr>
          <p:cNvPr id="304" name="Google Shape;30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305" name="Shape 305"/>
        <p:cNvGrpSpPr/>
        <p:nvPr/>
      </p:nvGrpSpPr>
      <p:grpSpPr>
        <a:xfrm>
          <a:off x="0" y="0"/>
          <a:ext cx="0" cy="0"/>
          <a:chOff x="0" y="0"/>
          <a:chExt cx="0" cy="0"/>
        </a:xfrm>
      </p:grpSpPr>
      <p:sp>
        <p:nvSpPr>
          <p:cNvPr id="306" name="Google Shape;30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07" name="Google Shape;307;p26"/>
          <p:cNvPicPr preferRelativeResize="0"/>
          <p:nvPr/>
        </p:nvPicPr>
        <p:blipFill>
          <a:blip r:embed="rId2">
            <a:alphaModFix/>
          </a:blip>
          <a:stretch>
            <a:fillRect/>
          </a:stretch>
        </p:blipFill>
        <p:spPr>
          <a:xfrm>
            <a:off x="-114499" y="173050"/>
            <a:ext cx="1194635" cy="626674"/>
          </a:xfrm>
          <a:prstGeom prst="rect">
            <a:avLst/>
          </a:prstGeom>
          <a:noFill/>
          <a:ln>
            <a:noFill/>
          </a:ln>
        </p:spPr>
      </p:pic>
      <p:pic>
        <p:nvPicPr>
          <p:cNvPr id="308" name="Google Shape;308;p26"/>
          <p:cNvPicPr preferRelativeResize="0"/>
          <p:nvPr/>
        </p:nvPicPr>
        <p:blipFill>
          <a:blip r:embed="rId3">
            <a:alphaModFix/>
          </a:blip>
          <a:stretch>
            <a:fillRect/>
          </a:stretch>
        </p:blipFill>
        <p:spPr>
          <a:xfrm>
            <a:off x="8423998" y="4346489"/>
            <a:ext cx="899013" cy="710542"/>
          </a:xfrm>
          <a:prstGeom prst="rect">
            <a:avLst/>
          </a:prstGeom>
          <a:noFill/>
          <a:ln>
            <a:noFill/>
          </a:ln>
        </p:spPr>
      </p:pic>
      <p:pic>
        <p:nvPicPr>
          <p:cNvPr id="309" name="Google Shape;309;p26"/>
          <p:cNvPicPr preferRelativeResize="0"/>
          <p:nvPr/>
        </p:nvPicPr>
        <p:blipFill>
          <a:blip r:embed="rId4">
            <a:alphaModFix/>
          </a:blip>
          <a:stretch>
            <a:fillRect/>
          </a:stretch>
        </p:blipFill>
        <p:spPr>
          <a:xfrm>
            <a:off x="7087763" y="4704538"/>
            <a:ext cx="1194636" cy="352488"/>
          </a:xfrm>
          <a:prstGeom prst="rect">
            <a:avLst/>
          </a:prstGeom>
          <a:noFill/>
          <a:ln>
            <a:noFill/>
          </a:ln>
        </p:spPr>
      </p:pic>
      <p:pic>
        <p:nvPicPr>
          <p:cNvPr id="310" name="Google Shape;310;p26"/>
          <p:cNvPicPr preferRelativeResize="0"/>
          <p:nvPr/>
        </p:nvPicPr>
        <p:blipFill>
          <a:blip r:embed="rId5">
            <a:alphaModFix/>
          </a:blip>
          <a:stretch>
            <a:fillRect/>
          </a:stretch>
        </p:blipFill>
        <p:spPr>
          <a:xfrm flipH="1" rot="-6634662">
            <a:off x="8186968" y="582261"/>
            <a:ext cx="1578324" cy="540000"/>
          </a:xfrm>
          <a:prstGeom prst="rect">
            <a:avLst/>
          </a:prstGeom>
          <a:noFill/>
          <a:ln>
            <a:noFill/>
          </a:ln>
        </p:spPr>
      </p:pic>
      <p:pic>
        <p:nvPicPr>
          <p:cNvPr id="311" name="Google Shape;311;p26"/>
          <p:cNvPicPr preferRelativeResize="0"/>
          <p:nvPr/>
        </p:nvPicPr>
        <p:blipFill>
          <a:blip r:embed="rId6">
            <a:alphaModFix/>
          </a:blip>
          <a:stretch>
            <a:fillRect/>
          </a:stretch>
        </p:blipFill>
        <p:spPr>
          <a:xfrm>
            <a:off x="1080136" y="-139167"/>
            <a:ext cx="455276" cy="584204"/>
          </a:xfrm>
          <a:prstGeom prst="rect">
            <a:avLst/>
          </a:prstGeom>
          <a:noFill/>
          <a:ln>
            <a:noFill/>
          </a:ln>
        </p:spPr>
      </p:pic>
      <p:sp>
        <p:nvSpPr>
          <p:cNvPr id="312" name="Google Shape;312;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313" name="Shape 313"/>
        <p:cNvGrpSpPr/>
        <p:nvPr/>
      </p:nvGrpSpPr>
      <p:grpSpPr>
        <a:xfrm>
          <a:off x="0" y="0"/>
          <a:ext cx="0" cy="0"/>
          <a:chOff x="0" y="0"/>
          <a:chExt cx="0" cy="0"/>
        </a:xfrm>
      </p:grpSpPr>
      <p:sp>
        <p:nvSpPr>
          <p:cNvPr id="314" name="Google Shape;314;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15" name="Google Shape;315;p27"/>
          <p:cNvPicPr preferRelativeResize="0"/>
          <p:nvPr/>
        </p:nvPicPr>
        <p:blipFill>
          <a:blip r:embed="rId2">
            <a:alphaModFix/>
          </a:blip>
          <a:stretch>
            <a:fillRect/>
          </a:stretch>
        </p:blipFill>
        <p:spPr>
          <a:xfrm>
            <a:off x="8404871" y="46993"/>
            <a:ext cx="1038595" cy="544814"/>
          </a:xfrm>
          <a:prstGeom prst="rect">
            <a:avLst/>
          </a:prstGeom>
          <a:noFill/>
          <a:ln>
            <a:noFill/>
          </a:ln>
        </p:spPr>
      </p:pic>
      <p:pic>
        <p:nvPicPr>
          <p:cNvPr id="316" name="Google Shape;316;p27"/>
          <p:cNvPicPr preferRelativeResize="0"/>
          <p:nvPr/>
        </p:nvPicPr>
        <p:blipFill>
          <a:blip r:embed="rId3">
            <a:alphaModFix/>
          </a:blip>
          <a:stretch>
            <a:fillRect/>
          </a:stretch>
        </p:blipFill>
        <p:spPr>
          <a:xfrm>
            <a:off x="7365569" y="-172573"/>
            <a:ext cx="1003976" cy="490221"/>
          </a:xfrm>
          <a:prstGeom prst="rect">
            <a:avLst/>
          </a:prstGeom>
          <a:noFill/>
          <a:ln>
            <a:noFill/>
          </a:ln>
        </p:spPr>
      </p:pic>
      <p:pic>
        <p:nvPicPr>
          <p:cNvPr id="317" name="Google Shape;317;p27"/>
          <p:cNvPicPr preferRelativeResize="0"/>
          <p:nvPr/>
        </p:nvPicPr>
        <p:blipFill>
          <a:blip r:embed="rId4">
            <a:alphaModFix/>
          </a:blip>
          <a:stretch>
            <a:fillRect/>
          </a:stretch>
        </p:blipFill>
        <p:spPr>
          <a:xfrm>
            <a:off x="-479954" y="317643"/>
            <a:ext cx="986606" cy="584206"/>
          </a:xfrm>
          <a:prstGeom prst="rect">
            <a:avLst/>
          </a:prstGeom>
          <a:noFill/>
          <a:ln>
            <a:noFill/>
          </a:ln>
        </p:spPr>
      </p:pic>
      <p:pic>
        <p:nvPicPr>
          <p:cNvPr id="318" name="Google Shape;318;p27"/>
          <p:cNvPicPr preferRelativeResize="0"/>
          <p:nvPr/>
        </p:nvPicPr>
        <p:blipFill>
          <a:blip r:embed="rId5">
            <a:alphaModFix/>
          </a:blip>
          <a:stretch>
            <a:fillRect/>
          </a:stretch>
        </p:blipFill>
        <p:spPr>
          <a:xfrm rot="5175375">
            <a:off x="8473719" y="1062825"/>
            <a:ext cx="1038597" cy="144178"/>
          </a:xfrm>
          <a:prstGeom prst="rect">
            <a:avLst/>
          </a:prstGeom>
          <a:noFill/>
          <a:ln>
            <a:noFill/>
          </a:ln>
        </p:spPr>
      </p:pic>
      <p:pic>
        <p:nvPicPr>
          <p:cNvPr id="319" name="Google Shape;319;p27"/>
          <p:cNvPicPr preferRelativeResize="0"/>
          <p:nvPr/>
        </p:nvPicPr>
        <p:blipFill>
          <a:blip r:embed="rId6">
            <a:alphaModFix/>
          </a:blip>
          <a:stretch>
            <a:fillRect/>
          </a:stretch>
        </p:blipFill>
        <p:spPr>
          <a:xfrm rot="656302">
            <a:off x="427677" y="-423808"/>
            <a:ext cx="1053297" cy="871289"/>
          </a:xfrm>
          <a:prstGeom prst="rect">
            <a:avLst/>
          </a:prstGeom>
          <a:noFill/>
          <a:ln>
            <a:noFill/>
          </a:ln>
        </p:spPr>
      </p:pic>
      <p:pic>
        <p:nvPicPr>
          <p:cNvPr id="320" name="Google Shape;320;p27"/>
          <p:cNvPicPr preferRelativeResize="0"/>
          <p:nvPr/>
        </p:nvPicPr>
        <p:blipFill>
          <a:blip r:embed="rId7">
            <a:alphaModFix/>
          </a:blip>
          <a:stretch>
            <a:fillRect/>
          </a:stretch>
        </p:blipFill>
        <p:spPr>
          <a:xfrm>
            <a:off x="8533953" y="591800"/>
            <a:ext cx="305525" cy="176776"/>
          </a:xfrm>
          <a:prstGeom prst="rect">
            <a:avLst/>
          </a:prstGeom>
          <a:noFill/>
          <a:ln>
            <a:noFill/>
          </a:ln>
        </p:spPr>
      </p:pic>
      <p:pic>
        <p:nvPicPr>
          <p:cNvPr id="321" name="Google Shape;321;p27"/>
          <p:cNvPicPr preferRelativeResize="0"/>
          <p:nvPr/>
        </p:nvPicPr>
        <p:blipFill>
          <a:blip r:embed="rId8">
            <a:alphaModFix/>
          </a:blip>
          <a:stretch>
            <a:fillRect/>
          </a:stretch>
        </p:blipFill>
        <p:spPr>
          <a:xfrm>
            <a:off x="1489652" y="-366167"/>
            <a:ext cx="451847" cy="584208"/>
          </a:xfrm>
          <a:prstGeom prst="rect">
            <a:avLst/>
          </a:prstGeom>
          <a:noFill/>
          <a:ln>
            <a:noFill/>
          </a:ln>
        </p:spPr>
      </p:pic>
      <p:sp>
        <p:nvSpPr>
          <p:cNvPr id="322" name="Google Shape;32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323" name="Shape 323"/>
        <p:cNvGrpSpPr/>
        <p:nvPr/>
      </p:nvGrpSpPr>
      <p:grpSpPr>
        <a:xfrm>
          <a:off x="0" y="0"/>
          <a:ext cx="0" cy="0"/>
          <a:chOff x="0" y="0"/>
          <a:chExt cx="0" cy="0"/>
        </a:xfrm>
      </p:grpSpPr>
      <p:sp>
        <p:nvSpPr>
          <p:cNvPr id="324" name="Google Shape;32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25" name="Google Shape;325;p28"/>
          <p:cNvPicPr preferRelativeResize="0"/>
          <p:nvPr/>
        </p:nvPicPr>
        <p:blipFill>
          <a:blip r:embed="rId2">
            <a:alphaModFix/>
          </a:blip>
          <a:stretch>
            <a:fillRect/>
          </a:stretch>
        </p:blipFill>
        <p:spPr>
          <a:xfrm>
            <a:off x="8686601" y="4329425"/>
            <a:ext cx="1194635" cy="626674"/>
          </a:xfrm>
          <a:prstGeom prst="rect">
            <a:avLst/>
          </a:prstGeom>
          <a:noFill/>
          <a:ln>
            <a:noFill/>
          </a:ln>
        </p:spPr>
      </p:pic>
      <p:pic>
        <p:nvPicPr>
          <p:cNvPr id="326" name="Google Shape;326;p28"/>
          <p:cNvPicPr preferRelativeResize="0"/>
          <p:nvPr/>
        </p:nvPicPr>
        <p:blipFill>
          <a:blip r:embed="rId3">
            <a:alphaModFix/>
          </a:blip>
          <a:stretch>
            <a:fillRect/>
          </a:stretch>
        </p:blipFill>
        <p:spPr>
          <a:xfrm>
            <a:off x="-110402" y="4813214"/>
            <a:ext cx="899013" cy="710542"/>
          </a:xfrm>
          <a:prstGeom prst="rect">
            <a:avLst/>
          </a:prstGeom>
          <a:noFill/>
          <a:ln>
            <a:noFill/>
          </a:ln>
        </p:spPr>
      </p:pic>
      <p:pic>
        <p:nvPicPr>
          <p:cNvPr id="327" name="Google Shape;327;p28"/>
          <p:cNvPicPr preferRelativeResize="0"/>
          <p:nvPr/>
        </p:nvPicPr>
        <p:blipFill>
          <a:blip r:embed="rId4">
            <a:alphaModFix/>
          </a:blip>
          <a:stretch>
            <a:fillRect/>
          </a:stretch>
        </p:blipFill>
        <p:spPr>
          <a:xfrm>
            <a:off x="-258225" y="132538"/>
            <a:ext cx="1194636" cy="352488"/>
          </a:xfrm>
          <a:prstGeom prst="rect">
            <a:avLst/>
          </a:prstGeom>
          <a:noFill/>
          <a:ln>
            <a:noFill/>
          </a:ln>
        </p:spPr>
      </p:pic>
      <p:pic>
        <p:nvPicPr>
          <p:cNvPr id="328" name="Google Shape;328;p28"/>
          <p:cNvPicPr preferRelativeResize="0"/>
          <p:nvPr/>
        </p:nvPicPr>
        <p:blipFill>
          <a:blip r:embed="rId5">
            <a:alphaModFix/>
          </a:blip>
          <a:stretch>
            <a:fillRect/>
          </a:stretch>
        </p:blipFill>
        <p:spPr>
          <a:xfrm flipH="1" rot="-6634662">
            <a:off x="-747482" y="3624936"/>
            <a:ext cx="1578324" cy="540000"/>
          </a:xfrm>
          <a:prstGeom prst="rect">
            <a:avLst/>
          </a:prstGeom>
          <a:noFill/>
          <a:ln>
            <a:noFill/>
          </a:ln>
        </p:spPr>
      </p:pic>
      <p:pic>
        <p:nvPicPr>
          <p:cNvPr id="329" name="Google Shape;329;p28"/>
          <p:cNvPicPr preferRelativeResize="0"/>
          <p:nvPr/>
        </p:nvPicPr>
        <p:blipFill>
          <a:blip r:embed="rId6">
            <a:alphaModFix/>
          </a:blip>
          <a:stretch>
            <a:fillRect/>
          </a:stretch>
        </p:blipFill>
        <p:spPr>
          <a:xfrm>
            <a:off x="8528686" y="3670833"/>
            <a:ext cx="455276" cy="584204"/>
          </a:xfrm>
          <a:prstGeom prst="rect">
            <a:avLst/>
          </a:prstGeom>
          <a:noFill/>
          <a:ln>
            <a:noFill/>
          </a:ln>
        </p:spPr>
      </p:pic>
      <p:sp>
        <p:nvSpPr>
          <p:cNvPr id="330" name="Google Shape;330;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31" name="Shape 331"/>
        <p:cNvGrpSpPr/>
        <p:nvPr/>
      </p:nvGrpSpPr>
      <p:grpSpPr>
        <a:xfrm>
          <a:off x="0" y="0"/>
          <a:ext cx="0" cy="0"/>
          <a:chOff x="0" y="0"/>
          <a:chExt cx="0" cy="0"/>
        </a:xfrm>
      </p:grpSpPr>
      <p:sp>
        <p:nvSpPr>
          <p:cNvPr id="332" name="Google Shape;332;p29"/>
          <p:cNvSpPr txBox="1"/>
          <p:nvPr>
            <p:ph type="title"/>
          </p:nvPr>
        </p:nvSpPr>
        <p:spPr>
          <a:xfrm>
            <a:off x="2002794" y="540000"/>
            <a:ext cx="5138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3" name="Google Shape;333;p29"/>
          <p:cNvSpPr txBox="1"/>
          <p:nvPr>
            <p:ph idx="1" type="subTitle"/>
          </p:nvPr>
        </p:nvSpPr>
        <p:spPr>
          <a:xfrm>
            <a:off x="2002751" y="1841450"/>
            <a:ext cx="51384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4" name="Google Shape;334;p2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b="1" lang="en" sz="1200">
                <a:solidFill>
                  <a:schemeClr val="hlink"/>
                </a:solidFill>
                <a:uFill>
                  <a:noFill/>
                </a:uFill>
                <a:latin typeface="Livvic"/>
                <a:ea typeface="Livvic"/>
                <a:cs typeface="Livvic"/>
                <a:sym typeface="Livvic"/>
                <a:hlinkClick r:id="rId2"/>
              </a:rPr>
              <a:t>Slidesgo</a:t>
            </a:r>
            <a:r>
              <a:rPr lang="en" sz="1200">
                <a:solidFill>
                  <a:schemeClr val="dk1"/>
                </a:solidFill>
                <a:latin typeface="Livvic"/>
                <a:ea typeface="Livvic"/>
                <a:cs typeface="Livvic"/>
                <a:sym typeface="Livvic"/>
              </a:rPr>
              <a:t>, and includes icons by </a:t>
            </a:r>
            <a:r>
              <a:rPr b="1" lang="en" sz="1200">
                <a:solidFill>
                  <a:schemeClr val="dk1"/>
                </a:solidFill>
                <a:uFill>
                  <a:noFill/>
                </a:uFill>
                <a:latin typeface="Livvic"/>
                <a:ea typeface="Livvic"/>
                <a:cs typeface="Livvic"/>
                <a:sym typeface="Livvic"/>
                <a:hlinkClick r:id="rId3">
                  <a:extLst>
                    <a:ext uri="{A12FA001-AC4F-418D-AE19-62706E023703}">
                      <ahyp:hlinkClr val="tx"/>
                    </a:ext>
                  </a:extLst>
                </a:hlinkClick>
              </a:rPr>
              <a:t>Flaticon</a:t>
            </a:r>
            <a:r>
              <a:rPr lang="en" sz="1200">
                <a:solidFill>
                  <a:schemeClr val="dk1"/>
                </a:solidFill>
                <a:latin typeface="Livvic"/>
                <a:ea typeface="Livvic"/>
                <a:cs typeface="Livvic"/>
                <a:sym typeface="Livvic"/>
              </a:rPr>
              <a:t>, and infographics &amp; images by </a:t>
            </a:r>
            <a:r>
              <a:rPr b="1" lang="en" sz="1200">
                <a:solidFill>
                  <a:schemeClr val="dk1"/>
                </a:solidFill>
                <a:uFill>
                  <a:noFill/>
                </a:uFill>
                <a:latin typeface="Livvic"/>
                <a:ea typeface="Livvic"/>
                <a:cs typeface="Livvic"/>
                <a:sym typeface="Livvic"/>
                <a:hlinkClick r:id="rId4">
                  <a:extLst>
                    <a:ext uri="{A12FA001-AC4F-418D-AE19-62706E023703}">
                      <ahyp:hlinkClr val="tx"/>
                    </a:ext>
                  </a:extLst>
                </a:hlinkClick>
              </a:rPr>
              <a:t>Freepik</a:t>
            </a:r>
            <a:r>
              <a:rPr lang="en" sz="1200">
                <a:solidFill>
                  <a:schemeClr val="dk1"/>
                </a:solidFill>
                <a:latin typeface="Livvic"/>
                <a:ea typeface="Livvic"/>
                <a:cs typeface="Livvic"/>
                <a:sym typeface="Livvic"/>
              </a:rPr>
              <a:t> </a:t>
            </a:r>
            <a:endParaRPr b="1" sz="1200">
              <a:solidFill>
                <a:schemeClr val="dk1"/>
              </a:solidFill>
              <a:latin typeface="Livvic"/>
              <a:ea typeface="Livvic"/>
              <a:cs typeface="Livvic"/>
              <a:sym typeface="Livvic"/>
            </a:endParaRPr>
          </a:p>
        </p:txBody>
      </p:sp>
      <p:sp>
        <p:nvSpPr>
          <p:cNvPr id="335" name="Google Shape;33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6" name="Shape 336"/>
        <p:cNvGrpSpPr/>
        <p:nvPr/>
      </p:nvGrpSpPr>
      <p:grpSpPr>
        <a:xfrm>
          <a:off x="0" y="0"/>
          <a:ext cx="0" cy="0"/>
          <a:chOff x="0" y="0"/>
          <a:chExt cx="0" cy="0"/>
        </a:xfrm>
      </p:grpSpPr>
      <p:pic>
        <p:nvPicPr>
          <p:cNvPr id="337" name="Google Shape;337;p30"/>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338" name="Google Shape;338;p30"/>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339" name="Google Shape;339;p30"/>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340" name="Google Shape;340;p30"/>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341" name="Google Shape;341;p30"/>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342" name="Google Shape;342;p30"/>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343" name="Google Shape;343;p30"/>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44" name="Google Shape;344;p30"/>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345" name="Google Shape;345;p30"/>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
        <p:nvSpPr>
          <p:cNvPr id="346" name="Google Shape;34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4"/>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40" name="Google Shape;40;p4"/>
          <p:cNvPicPr preferRelativeResize="0"/>
          <p:nvPr/>
        </p:nvPicPr>
        <p:blipFill>
          <a:blip r:embed="rId2">
            <a:alphaModFix/>
          </a:blip>
          <a:stretch>
            <a:fillRect/>
          </a:stretch>
        </p:blipFill>
        <p:spPr>
          <a:xfrm rot="-1738202">
            <a:off x="7837402" y="4261095"/>
            <a:ext cx="1681293" cy="881926"/>
          </a:xfrm>
          <a:prstGeom prst="rect">
            <a:avLst/>
          </a:prstGeom>
          <a:noFill/>
          <a:ln>
            <a:noFill/>
          </a:ln>
        </p:spPr>
      </p:pic>
      <p:pic>
        <p:nvPicPr>
          <p:cNvPr id="41" name="Google Shape;41;p4"/>
          <p:cNvPicPr preferRelativeResize="0"/>
          <p:nvPr/>
        </p:nvPicPr>
        <p:blipFill>
          <a:blip r:embed="rId3">
            <a:alphaModFix/>
          </a:blip>
          <a:stretch>
            <a:fillRect/>
          </a:stretch>
        </p:blipFill>
        <p:spPr>
          <a:xfrm>
            <a:off x="97098" y="89680"/>
            <a:ext cx="1038595" cy="355341"/>
          </a:xfrm>
          <a:prstGeom prst="rect">
            <a:avLst/>
          </a:prstGeom>
          <a:noFill/>
          <a:ln>
            <a:noFill/>
          </a:ln>
        </p:spPr>
      </p:pic>
      <p:pic>
        <p:nvPicPr>
          <p:cNvPr id="42" name="Google Shape;42;p4"/>
          <p:cNvPicPr preferRelativeResize="0"/>
          <p:nvPr/>
        </p:nvPicPr>
        <p:blipFill>
          <a:blip r:embed="rId4">
            <a:alphaModFix/>
          </a:blip>
          <a:stretch>
            <a:fillRect/>
          </a:stretch>
        </p:blipFill>
        <p:spPr>
          <a:xfrm rot="5400000">
            <a:off x="8330591" y="3218730"/>
            <a:ext cx="1038594" cy="342142"/>
          </a:xfrm>
          <a:prstGeom prst="rect">
            <a:avLst/>
          </a:prstGeom>
          <a:noFill/>
          <a:ln>
            <a:noFill/>
          </a:ln>
        </p:spPr>
      </p:pic>
      <p:pic>
        <p:nvPicPr>
          <p:cNvPr id="43" name="Google Shape;43;p4"/>
          <p:cNvPicPr preferRelativeResize="0"/>
          <p:nvPr/>
        </p:nvPicPr>
        <p:blipFill>
          <a:blip r:embed="rId5">
            <a:alphaModFix/>
          </a:blip>
          <a:stretch>
            <a:fillRect/>
          </a:stretch>
        </p:blipFill>
        <p:spPr>
          <a:xfrm>
            <a:off x="8604777" y="185537"/>
            <a:ext cx="490225" cy="439940"/>
          </a:xfrm>
          <a:prstGeom prst="rect">
            <a:avLst/>
          </a:prstGeom>
          <a:noFill/>
          <a:ln>
            <a:noFill/>
          </a:ln>
        </p:spPr>
      </p:pic>
      <p:sp>
        <p:nvSpPr>
          <p:cNvPr id="44" name="Google Shape;4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7" name="Shape 347"/>
        <p:cNvGrpSpPr/>
        <p:nvPr/>
      </p:nvGrpSpPr>
      <p:grpSpPr>
        <a:xfrm>
          <a:off x="0" y="0"/>
          <a:ext cx="0" cy="0"/>
          <a:chOff x="0" y="0"/>
          <a:chExt cx="0" cy="0"/>
        </a:xfrm>
      </p:grpSpPr>
      <p:pic>
        <p:nvPicPr>
          <p:cNvPr id="348" name="Google Shape;348;p31"/>
          <p:cNvPicPr preferRelativeResize="0"/>
          <p:nvPr/>
        </p:nvPicPr>
        <p:blipFill>
          <a:blip r:embed="rId2">
            <a:alphaModFix/>
          </a:blip>
          <a:stretch>
            <a:fillRect/>
          </a:stretch>
        </p:blipFill>
        <p:spPr>
          <a:xfrm flipH="1">
            <a:off x="56819" y="-497994"/>
            <a:ext cx="1200294" cy="1115026"/>
          </a:xfrm>
          <a:prstGeom prst="rect">
            <a:avLst/>
          </a:prstGeom>
          <a:noFill/>
          <a:ln>
            <a:noFill/>
          </a:ln>
        </p:spPr>
      </p:pic>
      <p:pic>
        <p:nvPicPr>
          <p:cNvPr id="349" name="Google Shape;349;p31"/>
          <p:cNvPicPr preferRelativeResize="0"/>
          <p:nvPr/>
        </p:nvPicPr>
        <p:blipFill>
          <a:blip r:embed="rId3">
            <a:alphaModFix/>
          </a:blip>
          <a:stretch>
            <a:fillRect/>
          </a:stretch>
        </p:blipFill>
        <p:spPr>
          <a:xfrm flipH="1">
            <a:off x="-670162" y="2255088"/>
            <a:ext cx="1307700" cy="638496"/>
          </a:xfrm>
          <a:prstGeom prst="rect">
            <a:avLst/>
          </a:prstGeom>
          <a:noFill/>
          <a:ln>
            <a:noFill/>
          </a:ln>
        </p:spPr>
      </p:pic>
      <p:pic>
        <p:nvPicPr>
          <p:cNvPr id="350" name="Google Shape;350;p31"/>
          <p:cNvPicPr preferRelativeResize="0"/>
          <p:nvPr/>
        </p:nvPicPr>
        <p:blipFill>
          <a:blip r:embed="rId4">
            <a:alphaModFix/>
          </a:blip>
          <a:stretch>
            <a:fillRect/>
          </a:stretch>
        </p:blipFill>
        <p:spPr>
          <a:xfrm flipH="1" rot="1794345">
            <a:off x="8201471" y="1200206"/>
            <a:ext cx="1389993" cy="823057"/>
          </a:xfrm>
          <a:prstGeom prst="rect">
            <a:avLst/>
          </a:prstGeom>
          <a:noFill/>
          <a:ln>
            <a:noFill/>
          </a:ln>
        </p:spPr>
      </p:pic>
      <p:pic>
        <p:nvPicPr>
          <p:cNvPr id="351" name="Google Shape;351;p31"/>
          <p:cNvPicPr preferRelativeResize="0"/>
          <p:nvPr/>
        </p:nvPicPr>
        <p:blipFill>
          <a:blip r:embed="rId5">
            <a:alphaModFix/>
          </a:blip>
          <a:stretch>
            <a:fillRect/>
          </a:stretch>
        </p:blipFill>
        <p:spPr>
          <a:xfrm flipH="1">
            <a:off x="8430774" y="2761776"/>
            <a:ext cx="1429404" cy="399500"/>
          </a:xfrm>
          <a:prstGeom prst="rect">
            <a:avLst/>
          </a:prstGeom>
          <a:noFill/>
          <a:ln>
            <a:noFill/>
          </a:ln>
        </p:spPr>
      </p:pic>
      <p:pic>
        <p:nvPicPr>
          <p:cNvPr id="352" name="Google Shape;352;p31"/>
          <p:cNvPicPr preferRelativeResize="0"/>
          <p:nvPr/>
        </p:nvPicPr>
        <p:blipFill>
          <a:blip r:embed="rId6">
            <a:alphaModFix/>
          </a:blip>
          <a:stretch>
            <a:fillRect/>
          </a:stretch>
        </p:blipFill>
        <p:spPr>
          <a:xfrm flipH="1">
            <a:off x="1360964" y="-223336"/>
            <a:ext cx="2650176" cy="621847"/>
          </a:xfrm>
          <a:prstGeom prst="rect">
            <a:avLst/>
          </a:prstGeom>
          <a:noFill/>
          <a:ln>
            <a:noFill/>
          </a:ln>
        </p:spPr>
      </p:pic>
      <p:pic>
        <p:nvPicPr>
          <p:cNvPr id="353" name="Google Shape;353;p31"/>
          <p:cNvPicPr preferRelativeResize="0"/>
          <p:nvPr/>
        </p:nvPicPr>
        <p:blipFill>
          <a:blip r:embed="rId7">
            <a:alphaModFix/>
          </a:blip>
          <a:stretch>
            <a:fillRect/>
          </a:stretch>
        </p:blipFill>
        <p:spPr>
          <a:xfrm flipH="1" rot="2271238">
            <a:off x="1246604" y="4781662"/>
            <a:ext cx="1291401" cy="408519"/>
          </a:xfrm>
          <a:prstGeom prst="rect">
            <a:avLst/>
          </a:prstGeom>
          <a:noFill/>
          <a:ln>
            <a:noFill/>
          </a:ln>
        </p:spPr>
      </p:pic>
      <p:pic>
        <p:nvPicPr>
          <p:cNvPr id="354" name="Google Shape;354;p31"/>
          <p:cNvPicPr preferRelativeResize="0"/>
          <p:nvPr/>
        </p:nvPicPr>
        <p:blipFill>
          <a:blip r:embed="rId8">
            <a:alphaModFix/>
          </a:blip>
          <a:stretch>
            <a:fillRect/>
          </a:stretch>
        </p:blipFill>
        <p:spPr>
          <a:xfrm flipH="1">
            <a:off x="5218798" y="-450869"/>
            <a:ext cx="1945977" cy="1020765"/>
          </a:xfrm>
          <a:prstGeom prst="rect">
            <a:avLst/>
          </a:prstGeom>
          <a:noFill/>
          <a:ln>
            <a:noFill/>
          </a:ln>
        </p:spPr>
      </p:pic>
      <p:pic>
        <p:nvPicPr>
          <p:cNvPr id="355" name="Google Shape;355;p31"/>
          <p:cNvPicPr preferRelativeResize="0"/>
          <p:nvPr/>
        </p:nvPicPr>
        <p:blipFill>
          <a:blip r:embed="rId9">
            <a:alphaModFix/>
          </a:blip>
          <a:stretch>
            <a:fillRect/>
          </a:stretch>
        </p:blipFill>
        <p:spPr>
          <a:xfrm flipH="1" rot="-3946924">
            <a:off x="8143692" y="178795"/>
            <a:ext cx="1038596" cy="170068"/>
          </a:xfrm>
          <a:prstGeom prst="rect">
            <a:avLst/>
          </a:prstGeom>
          <a:noFill/>
          <a:ln>
            <a:noFill/>
          </a:ln>
        </p:spPr>
      </p:pic>
      <p:pic>
        <p:nvPicPr>
          <p:cNvPr id="356" name="Google Shape;356;p31"/>
          <p:cNvPicPr preferRelativeResize="0"/>
          <p:nvPr/>
        </p:nvPicPr>
        <p:blipFill>
          <a:blip r:embed="rId10">
            <a:alphaModFix/>
          </a:blip>
          <a:stretch>
            <a:fillRect/>
          </a:stretch>
        </p:blipFill>
        <p:spPr>
          <a:xfrm flipH="1" rot="6675876">
            <a:off x="-324674" y="3258645"/>
            <a:ext cx="1038599" cy="123763"/>
          </a:xfrm>
          <a:prstGeom prst="rect">
            <a:avLst/>
          </a:prstGeom>
          <a:noFill/>
          <a:ln>
            <a:noFill/>
          </a:ln>
        </p:spPr>
      </p:pic>
      <p:pic>
        <p:nvPicPr>
          <p:cNvPr id="357" name="Google Shape;357;p31"/>
          <p:cNvPicPr preferRelativeResize="0"/>
          <p:nvPr/>
        </p:nvPicPr>
        <p:blipFill>
          <a:blip r:embed="rId11">
            <a:alphaModFix/>
          </a:blip>
          <a:stretch>
            <a:fillRect/>
          </a:stretch>
        </p:blipFill>
        <p:spPr>
          <a:xfrm flipH="1">
            <a:off x="-432821" y="4110036"/>
            <a:ext cx="1736901" cy="987924"/>
          </a:xfrm>
          <a:prstGeom prst="rect">
            <a:avLst/>
          </a:prstGeom>
          <a:noFill/>
          <a:ln>
            <a:noFill/>
          </a:ln>
        </p:spPr>
      </p:pic>
      <p:pic>
        <p:nvPicPr>
          <p:cNvPr id="358" name="Google Shape;358;p31"/>
          <p:cNvPicPr preferRelativeResize="0"/>
          <p:nvPr/>
        </p:nvPicPr>
        <p:blipFill>
          <a:blip r:embed="rId12">
            <a:alphaModFix/>
          </a:blip>
          <a:stretch>
            <a:fillRect/>
          </a:stretch>
        </p:blipFill>
        <p:spPr>
          <a:xfrm flipH="1" rot="-6940000">
            <a:off x="6721785" y="4641689"/>
            <a:ext cx="1232463" cy="139850"/>
          </a:xfrm>
          <a:prstGeom prst="rect">
            <a:avLst/>
          </a:prstGeom>
          <a:noFill/>
          <a:ln>
            <a:noFill/>
          </a:ln>
        </p:spPr>
      </p:pic>
      <p:pic>
        <p:nvPicPr>
          <p:cNvPr id="359" name="Google Shape;359;p31"/>
          <p:cNvPicPr preferRelativeResize="0"/>
          <p:nvPr/>
        </p:nvPicPr>
        <p:blipFill>
          <a:blip r:embed="rId13">
            <a:alphaModFix/>
          </a:blip>
          <a:stretch>
            <a:fillRect/>
          </a:stretch>
        </p:blipFill>
        <p:spPr>
          <a:xfrm flipH="1">
            <a:off x="5944402" y="4428396"/>
            <a:ext cx="1200276" cy="868925"/>
          </a:xfrm>
          <a:prstGeom prst="rect">
            <a:avLst/>
          </a:prstGeom>
          <a:noFill/>
          <a:ln>
            <a:noFill/>
          </a:ln>
        </p:spPr>
      </p:pic>
      <p:sp>
        <p:nvSpPr>
          <p:cNvPr id="360" name="Google Shape;36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 name="Shape 45"/>
        <p:cNvGrpSpPr/>
        <p:nvPr/>
      </p:nvGrpSpPr>
      <p:grpSpPr>
        <a:xfrm>
          <a:off x="0" y="0"/>
          <a:ext cx="0" cy="0"/>
          <a:chOff x="0" y="0"/>
          <a:chExt cx="0" cy="0"/>
        </a:xfrm>
      </p:grpSpPr>
      <p:sp>
        <p:nvSpPr>
          <p:cNvPr id="46" name="Google Shape;46;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5"/>
          <p:cNvSpPr txBox="1"/>
          <p:nvPr>
            <p:ph idx="1" type="subTitle"/>
          </p:nvPr>
        </p:nvSpPr>
        <p:spPr>
          <a:xfrm>
            <a:off x="4911555" y="3608749"/>
            <a:ext cx="292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 name="Google Shape;48;p5"/>
          <p:cNvSpPr txBox="1"/>
          <p:nvPr>
            <p:ph idx="2" type="subTitle"/>
          </p:nvPr>
        </p:nvSpPr>
        <p:spPr>
          <a:xfrm>
            <a:off x="1303545" y="3608749"/>
            <a:ext cx="292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 name="Google Shape;49;p5"/>
          <p:cNvSpPr txBox="1"/>
          <p:nvPr>
            <p:ph idx="3" type="subTitle"/>
          </p:nvPr>
        </p:nvSpPr>
        <p:spPr>
          <a:xfrm>
            <a:off x="4911555" y="3300725"/>
            <a:ext cx="2928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0" name="Google Shape;50;p5"/>
          <p:cNvSpPr txBox="1"/>
          <p:nvPr>
            <p:ph idx="4" type="subTitle"/>
          </p:nvPr>
        </p:nvSpPr>
        <p:spPr>
          <a:xfrm>
            <a:off x="1303545" y="3300725"/>
            <a:ext cx="2928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51" name="Google Shape;51;p5"/>
          <p:cNvPicPr preferRelativeResize="0"/>
          <p:nvPr/>
        </p:nvPicPr>
        <p:blipFill>
          <a:blip r:embed="rId2">
            <a:alphaModFix/>
          </a:blip>
          <a:stretch>
            <a:fillRect/>
          </a:stretch>
        </p:blipFill>
        <p:spPr>
          <a:xfrm rot="10799993">
            <a:off x="379981" y="12"/>
            <a:ext cx="1584007" cy="447600"/>
          </a:xfrm>
          <a:prstGeom prst="rect">
            <a:avLst/>
          </a:prstGeom>
          <a:noFill/>
          <a:ln>
            <a:noFill/>
          </a:ln>
        </p:spPr>
      </p:pic>
      <p:pic>
        <p:nvPicPr>
          <p:cNvPr id="52" name="Google Shape;52;p5"/>
          <p:cNvPicPr preferRelativeResize="0"/>
          <p:nvPr/>
        </p:nvPicPr>
        <p:blipFill>
          <a:blip r:embed="rId3">
            <a:alphaModFix/>
          </a:blip>
          <a:stretch>
            <a:fillRect/>
          </a:stretch>
        </p:blipFill>
        <p:spPr>
          <a:xfrm rot="-5400000">
            <a:off x="8406988" y="3720935"/>
            <a:ext cx="820101" cy="199175"/>
          </a:xfrm>
          <a:prstGeom prst="rect">
            <a:avLst/>
          </a:prstGeom>
          <a:noFill/>
          <a:ln>
            <a:noFill/>
          </a:ln>
        </p:spPr>
      </p:pic>
      <p:pic>
        <p:nvPicPr>
          <p:cNvPr id="53" name="Google Shape;53;p5"/>
          <p:cNvPicPr preferRelativeResize="0"/>
          <p:nvPr/>
        </p:nvPicPr>
        <p:blipFill>
          <a:blip r:embed="rId4">
            <a:alphaModFix/>
          </a:blip>
          <a:stretch>
            <a:fillRect/>
          </a:stretch>
        </p:blipFill>
        <p:spPr>
          <a:xfrm>
            <a:off x="7840451" y="4462200"/>
            <a:ext cx="1744951" cy="992505"/>
          </a:xfrm>
          <a:prstGeom prst="rect">
            <a:avLst/>
          </a:prstGeom>
          <a:noFill/>
          <a:ln>
            <a:noFill/>
          </a:ln>
        </p:spPr>
      </p:pic>
      <p:pic>
        <p:nvPicPr>
          <p:cNvPr id="54" name="Google Shape;54;p5"/>
          <p:cNvPicPr preferRelativeResize="0"/>
          <p:nvPr/>
        </p:nvPicPr>
        <p:blipFill>
          <a:blip r:embed="rId5">
            <a:alphaModFix/>
          </a:blip>
          <a:stretch>
            <a:fillRect/>
          </a:stretch>
        </p:blipFill>
        <p:spPr>
          <a:xfrm>
            <a:off x="7315924" y="4636028"/>
            <a:ext cx="591471" cy="764749"/>
          </a:xfrm>
          <a:prstGeom prst="rect">
            <a:avLst/>
          </a:prstGeom>
          <a:noFill/>
          <a:ln>
            <a:noFill/>
          </a:ln>
        </p:spPr>
      </p:pic>
      <p:sp>
        <p:nvSpPr>
          <p:cNvPr id="55" name="Google Shape;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8" name="Google Shape;58;p6"/>
          <p:cNvPicPr preferRelativeResize="0"/>
          <p:nvPr/>
        </p:nvPicPr>
        <p:blipFill>
          <a:blip r:embed="rId2">
            <a:alphaModFix/>
          </a:blip>
          <a:stretch>
            <a:fillRect/>
          </a:stretch>
        </p:blipFill>
        <p:spPr>
          <a:xfrm flipH="1">
            <a:off x="-5" y="4161902"/>
            <a:ext cx="650975" cy="484703"/>
          </a:xfrm>
          <a:prstGeom prst="rect">
            <a:avLst/>
          </a:prstGeom>
          <a:noFill/>
          <a:ln>
            <a:noFill/>
          </a:ln>
        </p:spPr>
      </p:pic>
      <p:pic>
        <p:nvPicPr>
          <p:cNvPr id="59" name="Google Shape;59;p6"/>
          <p:cNvPicPr preferRelativeResize="0"/>
          <p:nvPr/>
        </p:nvPicPr>
        <p:blipFill>
          <a:blip r:embed="rId3">
            <a:alphaModFix/>
          </a:blip>
          <a:stretch>
            <a:fillRect/>
          </a:stretch>
        </p:blipFill>
        <p:spPr>
          <a:xfrm rot="1931637">
            <a:off x="8123950" y="1151850"/>
            <a:ext cx="1438278" cy="818074"/>
          </a:xfrm>
          <a:prstGeom prst="rect">
            <a:avLst/>
          </a:prstGeom>
          <a:noFill/>
          <a:ln>
            <a:noFill/>
          </a:ln>
        </p:spPr>
      </p:pic>
      <p:pic>
        <p:nvPicPr>
          <p:cNvPr id="60" name="Google Shape;60;p6"/>
          <p:cNvPicPr preferRelativeResize="0"/>
          <p:nvPr/>
        </p:nvPicPr>
        <p:blipFill>
          <a:blip r:embed="rId4">
            <a:alphaModFix/>
          </a:blip>
          <a:stretch>
            <a:fillRect/>
          </a:stretch>
        </p:blipFill>
        <p:spPr>
          <a:xfrm>
            <a:off x="7248742" y="-612531"/>
            <a:ext cx="1269524" cy="1139326"/>
          </a:xfrm>
          <a:prstGeom prst="rect">
            <a:avLst/>
          </a:prstGeom>
          <a:noFill/>
          <a:ln>
            <a:noFill/>
          </a:ln>
        </p:spPr>
      </p:pic>
      <p:pic>
        <p:nvPicPr>
          <p:cNvPr id="61" name="Google Shape;61;p6"/>
          <p:cNvPicPr preferRelativeResize="0"/>
          <p:nvPr/>
        </p:nvPicPr>
        <p:blipFill>
          <a:blip r:embed="rId5">
            <a:alphaModFix/>
          </a:blip>
          <a:stretch>
            <a:fillRect/>
          </a:stretch>
        </p:blipFill>
        <p:spPr>
          <a:xfrm rot="-634983">
            <a:off x="297622" y="4694742"/>
            <a:ext cx="1038594" cy="544813"/>
          </a:xfrm>
          <a:prstGeom prst="rect">
            <a:avLst/>
          </a:prstGeom>
          <a:noFill/>
          <a:ln>
            <a:noFill/>
          </a:ln>
        </p:spPr>
      </p:pic>
      <p:pic>
        <p:nvPicPr>
          <p:cNvPr id="62" name="Google Shape;62;p6"/>
          <p:cNvPicPr preferRelativeResize="0"/>
          <p:nvPr/>
        </p:nvPicPr>
        <p:blipFill>
          <a:blip r:embed="rId6">
            <a:alphaModFix/>
          </a:blip>
          <a:stretch>
            <a:fillRect/>
          </a:stretch>
        </p:blipFill>
        <p:spPr>
          <a:xfrm rot="-5400000">
            <a:off x="8524314" y="462083"/>
            <a:ext cx="637551" cy="154825"/>
          </a:xfrm>
          <a:prstGeom prst="rect">
            <a:avLst/>
          </a:prstGeom>
          <a:noFill/>
          <a:ln>
            <a:noFill/>
          </a:ln>
        </p:spPr>
      </p:pic>
      <p:sp>
        <p:nvSpPr>
          <p:cNvPr id="63" name="Google Shape;6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p7"/>
          <p:cNvSpPr txBox="1"/>
          <p:nvPr>
            <p:ph type="title"/>
          </p:nvPr>
        </p:nvSpPr>
        <p:spPr>
          <a:xfrm>
            <a:off x="720000" y="821175"/>
            <a:ext cx="4297800" cy="105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7"/>
          <p:cNvSpPr txBox="1"/>
          <p:nvPr>
            <p:ph idx="1" type="subTitle"/>
          </p:nvPr>
        </p:nvSpPr>
        <p:spPr>
          <a:xfrm>
            <a:off x="720000" y="20240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7" name="Google Shape;67;p7"/>
          <p:cNvSpPr/>
          <p:nvPr>
            <p:ph idx="2" type="pic"/>
          </p:nvPr>
        </p:nvSpPr>
        <p:spPr>
          <a:xfrm>
            <a:off x="5376375" y="1044600"/>
            <a:ext cx="3054300" cy="3054300"/>
          </a:xfrm>
          <a:prstGeom prst="ellipse">
            <a:avLst/>
          </a:prstGeom>
          <a:noFill/>
          <a:ln>
            <a:noFill/>
          </a:ln>
        </p:spPr>
      </p:sp>
      <p:pic>
        <p:nvPicPr>
          <p:cNvPr id="68" name="Google Shape;68;p7"/>
          <p:cNvPicPr preferRelativeResize="0"/>
          <p:nvPr/>
        </p:nvPicPr>
        <p:blipFill>
          <a:blip r:embed="rId2">
            <a:alphaModFix/>
          </a:blip>
          <a:stretch>
            <a:fillRect/>
          </a:stretch>
        </p:blipFill>
        <p:spPr>
          <a:xfrm>
            <a:off x="-24541" y="142191"/>
            <a:ext cx="1038597" cy="313290"/>
          </a:xfrm>
          <a:prstGeom prst="rect">
            <a:avLst/>
          </a:prstGeom>
          <a:noFill/>
          <a:ln>
            <a:noFill/>
          </a:ln>
        </p:spPr>
      </p:pic>
      <p:pic>
        <p:nvPicPr>
          <p:cNvPr id="69" name="Google Shape;69;p7"/>
          <p:cNvPicPr preferRelativeResize="0"/>
          <p:nvPr/>
        </p:nvPicPr>
        <p:blipFill>
          <a:blip r:embed="rId3">
            <a:alphaModFix/>
          </a:blip>
          <a:stretch>
            <a:fillRect/>
          </a:stretch>
        </p:blipFill>
        <p:spPr>
          <a:xfrm rot="4002200">
            <a:off x="8138274" y="1543808"/>
            <a:ext cx="1038598" cy="399500"/>
          </a:xfrm>
          <a:prstGeom prst="rect">
            <a:avLst/>
          </a:prstGeom>
          <a:noFill/>
          <a:ln>
            <a:noFill/>
          </a:ln>
        </p:spPr>
      </p:pic>
      <p:pic>
        <p:nvPicPr>
          <p:cNvPr id="70" name="Google Shape;70;p7"/>
          <p:cNvPicPr preferRelativeResize="0"/>
          <p:nvPr/>
        </p:nvPicPr>
        <p:blipFill>
          <a:blip r:embed="rId4">
            <a:alphaModFix/>
          </a:blip>
          <a:stretch>
            <a:fillRect/>
          </a:stretch>
        </p:blipFill>
        <p:spPr>
          <a:xfrm rot="-5400000">
            <a:off x="8340426" y="3636475"/>
            <a:ext cx="1268575" cy="666499"/>
          </a:xfrm>
          <a:prstGeom prst="rect">
            <a:avLst/>
          </a:prstGeom>
          <a:noFill/>
          <a:ln>
            <a:noFill/>
          </a:ln>
        </p:spPr>
      </p:pic>
      <p:pic>
        <p:nvPicPr>
          <p:cNvPr id="71" name="Google Shape;71;p7"/>
          <p:cNvPicPr preferRelativeResize="0"/>
          <p:nvPr/>
        </p:nvPicPr>
        <p:blipFill>
          <a:blip r:embed="rId5">
            <a:alphaModFix/>
          </a:blip>
          <a:stretch>
            <a:fillRect/>
          </a:stretch>
        </p:blipFill>
        <p:spPr>
          <a:xfrm rot="6299997">
            <a:off x="-184548" y="1163747"/>
            <a:ext cx="1038595" cy="123763"/>
          </a:xfrm>
          <a:prstGeom prst="rect">
            <a:avLst/>
          </a:prstGeom>
          <a:noFill/>
          <a:ln>
            <a:noFill/>
          </a:ln>
        </p:spPr>
      </p:pic>
      <p:pic>
        <p:nvPicPr>
          <p:cNvPr id="72" name="Google Shape;72;p7"/>
          <p:cNvPicPr preferRelativeResize="0"/>
          <p:nvPr/>
        </p:nvPicPr>
        <p:blipFill>
          <a:blip r:embed="rId6">
            <a:alphaModFix/>
          </a:blip>
          <a:stretch>
            <a:fillRect/>
          </a:stretch>
        </p:blipFill>
        <p:spPr>
          <a:xfrm>
            <a:off x="7812734" y="-335779"/>
            <a:ext cx="1871687" cy="1064636"/>
          </a:xfrm>
          <a:prstGeom prst="rect">
            <a:avLst/>
          </a:prstGeom>
          <a:noFill/>
          <a:ln>
            <a:noFill/>
          </a:ln>
        </p:spPr>
      </p:pic>
      <p:sp>
        <p:nvSpPr>
          <p:cNvPr id="73" name="Google Shape;7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4" name="Shape 74"/>
        <p:cNvGrpSpPr/>
        <p:nvPr/>
      </p:nvGrpSpPr>
      <p:grpSpPr>
        <a:xfrm>
          <a:off x="0" y="0"/>
          <a:ext cx="0" cy="0"/>
          <a:chOff x="0" y="0"/>
          <a:chExt cx="0" cy="0"/>
        </a:xfrm>
      </p:grpSpPr>
      <p:sp>
        <p:nvSpPr>
          <p:cNvPr id="75" name="Google Shape;75;p8"/>
          <p:cNvSpPr txBox="1"/>
          <p:nvPr>
            <p:ph type="title"/>
          </p:nvPr>
        </p:nvSpPr>
        <p:spPr>
          <a:xfrm>
            <a:off x="1969250" y="1705975"/>
            <a:ext cx="5205300" cy="17316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76" name="Google Shape;76;p8"/>
          <p:cNvPicPr preferRelativeResize="0"/>
          <p:nvPr/>
        </p:nvPicPr>
        <p:blipFill>
          <a:blip r:embed="rId2">
            <a:alphaModFix/>
          </a:blip>
          <a:stretch>
            <a:fillRect/>
          </a:stretch>
        </p:blipFill>
        <p:spPr>
          <a:xfrm flipH="1" rot="1057955">
            <a:off x="-1678667" y="-799415"/>
            <a:ext cx="3639705" cy="2070306"/>
          </a:xfrm>
          <a:prstGeom prst="rect">
            <a:avLst/>
          </a:prstGeom>
          <a:noFill/>
          <a:ln>
            <a:noFill/>
          </a:ln>
        </p:spPr>
      </p:pic>
      <p:pic>
        <p:nvPicPr>
          <p:cNvPr id="77" name="Google Shape;77;p8"/>
          <p:cNvPicPr preferRelativeResize="0"/>
          <p:nvPr/>
        </p:nvPicPr>
        <p:blipFill>
          <a:blip r:embed="rId3">
            <a:alphaModFix/>
          </a:blip>
          <a:stretch>
            <a:fillRect/>
          </a:stretch>
        </p:blipFill>
        <p:spPr>
          <a:xfrm flipH="1" rot="-1097892">
            <a:off x="8182755" y="1098520"/>
            <a:ext cx="1927986" cy="544800"/>
          </a:xfrm>
          <a:prstGeom prst="rect">
            <a:avLst/>
          </a:prstGeom>
          <a:noFill/>
          <a:ln>
            <a:noFill/>
          </a:ln>
        </p:spPr>
      </p:pic>
      <p:pic>
        <p:nvPicPr>
          <p:cNvPr id="78" name="Google Shape;78;p8"/>
          <p:cNvPicPr preferRelativeResize="0"/>
          <p:nvPr/>
        </p:nvPicPr>
        <p:blipFill>
          <a:blip r:embed="rId4">
            <a:alphaModFix/>
          </a:blip>
          <a:stretch>
            <a:fillRect/>
          </a:stretch>
        </p:blipFill>
        <p:spPr>
          <a:xfrm flipH="1">
            <a:off x="1981142" y="4386572"/>
            <a:ext cx="2137574" cy="1823101"/>
          </a:xfrm>
          <a:prstGeom prst="rect">
            <a:avLst/>
          </a:prstGeom>
          <a:noFill/>
          <a:ln>
            <a:noFill/>
          </a:ln>
        </p:spPr>
      </p:pic>
      <p:pic>
        <p:nvPicPr>
          <p:cNvPr id="79" name="Google Shape;79;p8"/>
          <p:cNvPicPr preferRelativeResize="0"/>
          <p:nvPr/>
        </p:nvPicPr>
        <p:blipFill>
          <a:blip r:embed="rId5">
            <a:alphaModFix/>
          </a:blip>
          <a:stretch>
            <a:fillRect/>
          </a:stretch>
        </p:blipFill>
        <p:spPr>
          <a:xfrm flipH="1" rot="952009">
            <a:off x="8476223" y="2180177"/>
            <a:ext cx="652123" cy="158368"/>
          </a:xfrm>
          <a:prstGeom prst="rect">
            <a:avLst/>
          </a:prstGeom>
          <a:noFill/>
          <a:ln>
            <a:noFill/>
          </a:ln>
        </p:spPr>
      </p:pic>
      <p:pic>
        <p:nvPicPr>
          <p:cNvPr id="80" name="Google Shape;80;p8"/>
          <p:cNvPicPr preferRelativeResize="0"/>
          <p:nvPr/>
        </p:nvPicPr>
        <p:blipFill>
          <a:blip r:embed="rId6">
            <a:alphaModFix/>
          </a:blip>
          <a:stretch>
            <a:fillRect/>
          </a:stretch>
        </p:blipFill>
        <p:spPr>
          <a:xfrm flipH="1">
            <a:off x="38527" y="2663261"/>
            <a:ext cx="1307699" cy="774314"/>
          </a:xfrm>
          <a:prstGeom prst="rect">
            <a:avLst/>
          </a:prstGeom>
          <a:noFill/>
          <a:ln>
            <a:noFill/>
          </a:ln>
        </p:spPr>
      </p:pic>
      <p:pic>
        <p:nvPicPr>
          <p:cNvPr id="81" name="Google Shape;81;p8"/>
          <p:cNvPicPr preferRelativeResize="0"/>
          <p:nvPr/>
        </p:nvPicPr>
        <p:blipFill>
          <a:blip r:embed="rId7">
            <a:alphaModFix/>
          </a:blip>
          <a:stretch>
            <a:fillRect/>
          </a:stretch>
        </p:blipFill>
        <p:spPr>
          <a:xfrm flipH="1">
            <a:off x="-430574" y="3800985"/>
            <a:ext cx="2130967" cy="1606026"/>
          </a:xfrm>
          <a:prstGeom prst="rect">
            <a:avLst/>
          </a:prstGeom>
          <a:noFill/>
          <a:ln>
            <a:noFill/>
          </a:ln>
        </p:spPr>
      </p:pic>
      <p:pic>
        <p:nvPicPr>
          <p:cNvPr id="82" name="Google Shape;82;p8"/>
          <p:cNvPicPr preferRelativeResize="0"/>
          <p:nvPr/>
        </p:nvPicPr>
        <p:blipFill>
          <a:blip r:embed="rId8">
            <a:alphaModFix/>
          </a:blip>
          <a:stretch>
            <a:fillRect/>
          </a:stretch>
        </p:blipFill>
        <p:spPr>
          <a:xfrm flipH="1">
            <a:off x="-65848" y="1646197"/>
            <a:ext cx="1038595" cy="123763"/>
          </a:xfrm>
          <a:prstGeom prst="rect">
            <a:avLst/>
          </a:prstGeom>
          <a:noFill/>
          <a:ln>
            <a:noFill/>
          </a:ln>
        </p:spPr>
      </p:pic>
      <p:pic>
        <p:nvPicPr>
          <p:cNvPr id="83" name="Google Shape;83;p8"/>
          <p:cNvPicPr preferRelativeResize="0"/>
          <p:nvPr/>
        </p:nvPicPr>
        <p:blipFill>
          <a:blip r:embed="rId9">
            <a:alphaModFix/>
          </a:blip>
          <a:stretch>
            <a:fillRect/>
          </a:stretch>
        </p:blipFill>
        <p:spPr>
          <a:xfrm flipH="1">
            <a:off x="4062463" y="4466889"/>
            <a:ext cx="1626417" cy="514500"/>
          </a:xfrm>
          <a:prstGeom prst="rect">
            <a:avLst/>
          </a:prstGeom>
          <a:noFill/>
          <a:ln>
            <a:noFill/>
          </a:ln>
        </p:spPr>
      </p:pic>
      <p:pic>
        <p:nvPicPr>
          <p:cNvPr id="84" name="Google Shape;84;p8"/>
          <p:cNvPicPr preferRelativeResize="0"/>
          <p:nvPr/>
        </p:nvPicPr>
        <p:blipFill>
          <a:blip r:embed="rId10">
            <a:alphaModFix/>
          </a:blip>
          <a:stretch>
            <a:fillRect/>
          </a:stretch>
        </p:blipFill>
        <p:spPr>
          <a:xfrm flipH="1">
            <a:off x="2218422" y="40418"/>
            <a:ext cx="650976" cy="514508"/>
          </a:xfrm>
          <a:prstGeom prst="rect">
            <a:avLst/>
          </a:prstGeom>
          <a:noFill/>
          <a:ln>
            <a:noFill/>
          </a:ln>
        </p:spPr>
      </p:pic>
      <p:pic>
        <p:nvPicPr>
          <p:cNvPr id="85" name="Google Shape;85;p8"/>
          <p:cNvPicPr preferRelativeResize="0"/>
          <p:nvPr/>
        </p:nvPicPr>
        <p:blipFill>
          <a:blip r:embed="rId11">
            <a:alphaModFix/>
          </a:blip>
          <a:stretch>
            <a:fillRect/>
          </a:stretch>
        </p:blipFill>
        <p:spPr>
          <a:xfrm flipH="1">
            <a:off x="3089025" y="-1045432"/>
            <a:ext cx="2306351" cy="2142576"/>
          </a:xfrm>
          <a:prstGeom prst="rect">
            <a:avLst/>
          </a:prstGeom>
          <a:noFill/>
          <a:ln>
            <a:noFill/>
          </a:ln>
        </p:spPr>
      </p:pic>
      <p:pic>
        <p:nvPicPr>
          <p:cNvPr id="86" name="Google Shape;86;p8"/>
          <p:cNvPicPr preferRelativeResize="0"/>
          <p:nvPr/>
        </p:nvPicPr>
        <p:blipFill>
          <a:blip r:embed="rId12">
            <a:alphaModFix/>
          </a:blip>
          <a:stretch>
            <a:fillRect/>
          </a:stretch>
        </p:blipFill>
        <p:spPr>
          <a:xfrm flipH="1" rot="1221322">
            <a:off x="5789513" y="-512806"/>
            <a:ext cx="3470670" cy="1024056"/>
          </a:xfrm>
          <a:prstGeom prst="rect">
            <a:avLst/>
          </a:prstGeom>
          <a:noFill/>
          <a:ln>
            <a:noFill/>
          </a:ln>
        </p:spPr>
      </p:pic>
      <p:pic>
        <p:nvPicPr>
          <p:cNvPr id="87" name="Google Shape;87;p8"/>
          <p:cNvPicPr preferRelativeResize="0"/>
          <p:nvPr/>
        </p:nvPicPr>
        <p:blipFill>
          <a:blip r:embed="rId13">
            <a:alphaModFix/>
          </a:blip>
          <a:stretch>
            <a:fillRect/>
          </a:stretch>
        </p:blipFill>
        <p:spPr>
          <a:xfrm flipH="1" rot="10800000">
            <a:off x="6173964" y="4572140"/>
            <a:ext cx="2205100" cy="726399"/>
          </a:xfrm>
          <a:prstGeom prst="rect">
            <a:avLst/>
          </a:prstGeom>
          <a:noFill/>
          <a:ln>
            <a:noFill/>
          </a:ln>
        </p:spPr>
      </p:pic>
      <p:pic>
        <p:nvPicPr>
          <p:cNvPr id="88" name="Google Shape;88;p8"/>
          <p:cNvPicPr preferRelativeResize="0"/>
          <p:nvPr/>
        </p:nvPicPr>
        <p:blipFill>
          <a:blip r:embed="rId14">
            <a:alphaModFix/>
          </a:blip>
          <a:stretch>
            <a:fillRect/>
          </a:stretch>
        </p:blipFill>
        <p:spPr>
          <a:xfrm flipH="1" rot="900001">
            <a:off x="7991429" y="3031439"/>
            <a:ext cx="2386796" cy="170075"/>
          </a:xfrm>
          <a:prstGeom prst="rect">
            <a:avLst/>
          </a:prstGeom>
          <a:noFill/>
          <a:ln>
            <a:noFill/>
          </a:ln>
        </p:spPr>
      </p:pic>
      <p:sp>
        <p:nvSpPr>
          <p:cNvPr id="89" name="Google Shape;89;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1"/>
          <p:nvPr>
            <p:ph type="title"/>
          </p:nvPr>
        </p:nvSpPr>
        <p:spPr>
          <a:xfrm>
            <a:off x="2135550" y="17691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2" name="Google Shape;9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93" name="Google Shape;93;p9"/>
          <p:cNvPicPr preferRelativeResize="0"/>
          <p:nvPr/>
        </p:nvPicPr>
        <p:blipFill>
          <a:blip r:embed="rId2">
            <a:alphaModFix/>
          </a:blip>
          <a:stretch>
            <a:fillRect/>
          </a:stretch>
        </p:blipFill>
        <p:spPr>
          <a:xfrm>
            <a:off x="8042365" y="3102631"/>
            <a:ext cx="1200294" cy="1115026"/>
          </a:xfrm>
          <a:prstGeom prst="rect">
            <a:avLst/>
          </a:prstGeom>
          <a:noFill/>
          <a:ln>
            <a:noFill/>
          </a:ln>
        </p:spPr>
      </p:pic>
      <p:pic>
        <p:nvPicPr>
          <p:cNvPr id="94" name="Google Shape;94;p9"/>
          <p:cNvPicPr preferRelativeResize="0"/>
          <p:nvPr/>
        </p:nvPicPr>
        <p:blipFill>
          <a:blip r:embed="rId3">
            <a:alphaModFix/>
          </a:blip>
          <a:stretch>
            <a:fillRect/>
          </a:stretch>
        </p:blipFill>
        <p:spPr>
          <a:xfrm>
            <a:off x="8493414" y="914263"/>
            <a:ext cx="1307700" cy="638496"/>
          </a:xfrm>
          <a:prstGeom prst="rect">
            <a:avLst/>
          </a:prstGeom>
          <a:noFill/>
          <a:ln>
            <a:noFill/>
          </a:ln>
        </p:spPr>
      </p:pic>
      <p:pic>
        <p:nvPicPr>
          <p:cNvPr id="95" name="Google Shape;95;p9"/>
          <p:cNvPicPr preferRelativeResize="0"/>
          <p:nvPr/>
        </p:nvPicPr>
        <p:blipFill>
          <a:blip r:embed="rId4">
            <a:alphaModFix/>
          </a:blip>
          <a:stretch>
            <a:fillRect/>
          </a:stretch>
        </p:blipFill>
        <p:spPr>
          <a:xfrm>
            <a:off x="-55001" y="1223126"/>
            <a:ext cx="1429404" cy="399500"/>
          </a:xfrm>
          <a:prstGeom prst="rect">
            <a:avLst/>
          </a:prstGeom>
          <a:noFill/>
          <a:ln>
            <a:noFill/>
          </a:ln>
        </p:spPr>
      </p:pic>
      <p:pic>
        <p:nvPicPr>
          <p:cNvPr id="96" name="Google Shape;96;p9"/>
          <p:cNvPicPr preferRelativeResize="0"/>
          <p:nvPr/>
        </p:nvPicPr>
        <p:blipFill>
          <a:blip r:embed="rId5">
            <a:alphaModFix/>
          </a:blip>
          <a:stretch>
            <a:fillRect/>
          </a:stretch>
        </p:blipFill>
        <p:spPr>
          <a:xfrm rot="-2820332">
            <a:off x="-926633" y="3423505"/>
            <a:ext cx="2197490" cy="1817784"/>
          </a:xfrm>
          <a:prstGeom prst="rect">
            <a:avLst/>
          </a:prstGeom>
          <a:noFill/>
          <a:ln>
            <a:noFill/>
          </a:ln>
        </p:spPr>
      </p:pic>
      <p:pic>
        <p:nvPicPr>
          <p:cNvPr id="97" name="Google Shape;97;p9"/>
          <p:cNvPicPr preferRelativeResize="0"/>
          <p:nvPr/>
        </p:nvPicPr>
        <p:blipFill>
          <a:blip r:embed="rId6">
            <a:alphaModFix/>
          </a:blip>
          <a:stretch>
            <a:fillRect/>
          </a:stretch>
        </p:blipFill>
        <p:spPr>
          <a:xfrm>
            <a:off x="7217162" y="-11"/>
            <a:ext cx="2650176" cy="621847"/>
          </a:xfrm>
          <a:prstGeom prst="rect">
            <a:avLst/>
          </a:prstGeom>
          <a:noFill/>
          <a:ln>
            <a:noFill/>
          </a:ln>
        </p:spPr>
      </p:pic>
      <p:pic>
        <p:nvPicPr>
          <p:cNvPr id="98" name="Google Shape;98;p9"/>
          <p:cNvPicPr preferRelativeResize="0"/>
          <p:nvPr/>
        </p:nvPicPr>
        <p:blipFill>
          <a:blip r:embed="rId7">
            <a:alphaModFix/>
          </a:blip>
          <a:stretch>
            <a:fillRect/>
          </a:stretch>
        </p:blipFill>
        <p:spPr>
          <a:xfrm rot="-2271238">
            <a:off x="6121047" y="4292512"/>
            <a:ext cx="1291401" cy="408519"/>
          </a:xfrm>
          <a:prstGeom prst="rect">
            <a:avLst/>
          </a:prstGeom>
          <a:noFill/>
          <a:ln>
            <a:noFill/>
          </a:ln>
        </p:spPr>
      </p:pic>
      <p:pic>
        <p:nvPicPr>
          <p:cNvPr id="99" name="Google Shape;99;p9"/>
          <p:cNvPicPr preferRelativeResize="0"/>
          <p:nvPr/>
        </p:nvPicPr>
        <p:blipFill>
          <a:blip r:embed="rId8">
            <a:alphaModFix/>
          </a:blip>
          <a:stretch>
            <a:fillRect/>
          </a:stretch>
        </p:blipFill>
        <p:spPr>
          <a:xfrm>
            <a:off x="1460628" y="-450869"/>
            <a:ext cx="1945977" cy="1020765"/>
          </a:xfrm>
          <a:prstGeom prst="rect">
            <a:avLst/>
          </a:prstGeom>
          <a:noFill/>
          <a:ln>
            <a:noFill/>
          </a:ln>
        </p:spPr>
      </p:pic>
      <p:pic>
        <p:nvPicPr>
          <p:cNvPr id="100" name="Google Shape;100;p9"/>
          <p:cNvPicPr preferRelativeResize="0"/>
          <p:nvPr/>
        </p:nvPicPr>
        <p:blipFill>
          <a:blip r:embed="rId9">
            <a:alphaModFix/>
          </a:blip>
          <a:stretch>
            <a:fillRect/>
          </a:stretch>
        </p:blipFill>
        <p:spPr>
          <a:xfrm>
            <a:off x="7505748" y="4217649"/>
            <a:ext cx="1736901" cy="987924"/>
          </a:xfrm>
          <a:prstGeom prst="rect">
            <a:avLst/>
          </a:prstGeom>
          <a:noFill/>
          <a:ln>
            <a:noFill/>
          </a:ln>
        </p:spPr>
      </p:pic>
      <p:pic>
        <p:nvPicPr>
          <p:cNvPr id="101" name="Google Shape;101;p9"/>
          <p:cNvPicPr preferRelativeResize="0"/>
          <p:nvPr/>
        </p:nvPicPr>
        <p:blipFill>
          <a:blip r:embed="rId10">
            <a:alphaModFix/>
          </a:blip>
          <a:stretch>
            <a:fillRect/>
          </a:stretch>
        </p:blipFill>
        <p:spPr>
          <a:xfrm>
            <a:off x="2081250" y="4125896"/>
            <a:ext cx="1200276" cy="868925"/>
          </a:xfrm>
          <a:prstGeom prst="rect">
            <a:avLst/>
          </a:prstGeom>
          <a:noFill/>
          <a:ln>
            <a:noFill/>
          </a:ln>
        </p:spPr>
      </p:pic>
      <p:pic>
        <p:nvPicPr>
          <p:cNvPr id="102" name="Google Shape;102;p9"/>
          <p:cNvPicPr preferRelativeResize="0"/>
          <p:nvPr/>
        </p:nvPicPr>
        <p:blipFill>
          <a:blip r:embed="rId11">
            <a:alphaModFix/>
          </a:blip>
          <a:stretch>
            <a:fillRect/>
          </a:stretch>
        </p:blipFill>
        <p:spPr>
          <a:xfrm rot="6940000">
            <a:off x="671154" y="4641689"/>
            <a:ext cx="1232463" cy="139850"/>
          </a:xfrm>
          <a:prstGeom prst="rect">
            <a:avLst/>
          </a:prstGeom>
          <a:noFill/>
          <a:ln>
            <a:noFill/>
          </a:ln>
        </p:spPr>
      </p:pic>
      <p:sp>
        <p:nvSpPr>
          <p:cNvPr id="103" name="Google Shape;10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0"/>
          <p:cNvSpPr txBox="1"/>
          <p:nvPr>
            <p:ph type="title"/>
          </p:nvPr>
        </p:nvSpPr>
        <p:spPr>
          <a:xfrm>
            <a:off x="720000" y="539500"/>
            <a:ext cx="3403200" cy="2420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106" name="Google Shape;106;p10"/>
          <p:cNvPicPr preferRelativeResize="0"/>
          <p:nvPr/>
        </p:nvPicPr>
        <p:blipFill>
          <a:blip r:embed="rId2">
            <a:alphaModFix/>
          </a:blip>
          <a:stretch>
            <a:fillRect/>
          </a:stretch>
        </p:blipFill>
        <p:spPr>
          <a:xfrm>
            <a:off x="-222616" y="4372083"/>
            <a:ext cx="1871687" cy="1064636"/>
          </a:xfrm>
          <a:prstGeom prst="rect">
            <a:avLst/>
          </a:prstGeom>
          <a:noFill/>
          <a:ln>
            <a:noFill/>
          </a:ln>
        </p:spPr>
      </p:pic>
      <p:pic>
        <p:nvPicPr>
          <p:cNvPr id="107" name="Google Shape;107;p10"/>
          <p:cNvPicPr preferRelativeResize="0"/>
          <p:nvPr/>
        </p:nvPicPr>
        <p:blipFill>
          <a:blip r:embed="rId3">
            <a:alphaModFix/>
          </a:blip>
          <a:stretch>
            <a:fillRect/>
          </a:stretch>
        </p:blipFill>
        <p:spPr>
          <a:xfrm>
            <a:off x="749337" y="81476"/>
            <a:ext cx="2435712" cy="290275"/>
          </a:xfrm>
          <a:prstGeom prst="rect">
            <a:avLst/>
          </a:prstGeom>
          <a:noFill/>
          <a:ln>
            <a:noFill/>
          </a:ln>
        </p:spPr>
      </p:pic>
      <p:sp>
        <p:nvSpPr>
          <p:cNvPr id="108" name="Google Shape;10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Cinzel"/>
              <a:buNone/>
              <a:defRPr b="1" sz="3500">
                <a:solidFill>
                  <a:schemeClr val="dk1"/>
                </a:solidFill>
                <a:latin typeface="Cinzel"/>
                <a:ea typeface="Cinzel"/>
                <a:cs typeface="Cinzel"/>
                <a:sym typeface="Cinze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rtl="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rtl="0">
              <a:lnSpc>
                <a:spcPct val="100000"/>
              </a:lnSpc>
              <a:spcBef>
                <a:spcPts val="1600"/>
              </a:spcBef>
              <a:spcAft>
                <a:spcPts val="1600"/>
              </a:spcAft>
              <a:buClr>
                <a:schemeClr val="dk1"/>
              </a:buClr>
              <a:buSzPts val="1400"/>
              <a:buFont typeface="Livvic"/>
              <a:buChar char="■"/>
              <a:defRPr>
                <a:solidFill>
                  <a:schemeClr val="dk1"/>
                </a:solidFill>
                <a:latin typeface="Livvic"/>
                <a:ea typeface="Livvic"/>
                <a:cs typeface="Livvic"/>
                <a:sym typeface="Livv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Livvic"/>
                <a:ea typeface="Livvic"/>
                <a:cs typeface="Livvic"/>
                <a:sym typeface="Livvic"/>
              </a:defRPr>
            </a:lvl1pPr>
            <a:lvl2pPr lvl="1" rtl="0" algn="r">
              <a:buNone/>
              <a:defRPr sz="1300">
                <a:solidFill>
                  <a:schemeClr val="dk1"/>
                </a:solidFill>
                <a:latin typeface="Livvic"/>
                <a:ea typeface="Livvic"/>
                <a:cs typeface="Livvic"/>
                <a:sym typeface="Livvic"/>
              </a:defRPr>
            </a:lvl2pPr>
            <a:lvl3pPr lvl="2" rtl="0" algn="r">
              <a:buNone/>
              <a:defRPr sz="1300">
                <a:solidFill>
                  <a:schemeClr val="dk1"/>
                </a:solidFill>
                <a:latin typeface="Livvic"/>
                <a:ea typeface="Livvic"/>
                <a:cs typeface="Livvic"/>
                <a:sym typeface="Livvic"/>
              </a:defRPr>
            </a:lvl3pPr>
            <a:lvl4pPr lvl="3" rtl="0" algn="r">
              <a:buNone/>
              <a:defRPr sz="1300">
                <a:solidFill>
                  <a:schemeClr val="dk1"/>
                </a:solidFill>
                <a:latin typeface="Livvic"/>
                <a:ea typeface="Livvic"/>
                <a:cs typeface="Livvic"/>
                <a:sym typeface="Livvic"/>
              </a:defRPr>
            </a:lvl4pPr>
            <a:lvl5pPr lvl="4" rtl="0" algn="r">
              <a:buNone/>
              <a:defRPr sz="1300">
                <a:solidFill>
                  <a:schemeClr val="dk1"/>
                </a:solidFill>
                <a:latin typeface="Livvic"/>
                <a:ea typeface="Livvic"/>
                <a:cs typeface="Livvic"/>
                <a:sym typeface="Livvic"/>
              </a:defRPr>
            </a:lvl5pPr>
            <a:lvl6pPr lvl="5" rtl="0" algn="r">
              <a:buNone/>
              <a:defRPr sz="1300">
                <a:solidFill>
                  <a:schemeClr val="dk1"/>
                </a:solidFill>
                <a:latin typeface="Livvic"/>
                <a:ea typeface="Livvic"/>
                <a:cs typeface="Livvic"/>
                <a:sym typeface="Livvic"/>
              </a:defRPr>
            </a:lvl6pPr>
            <a:lvl7pPr lvl="6" rtl="0" algn="r">
              <a:buNone/>
              <a:defRPr sz="1300">
                <a:solidFill>
                  <a:schemeClr val="dk1"/>
                </a:solidFill>
                <a:latin typeface="Livvic"/>
                <a:ea typeface="Livvic"/>
                <a:cs typeface="Livvic"/>
                <a:sym typeface="Livvic"/>
              </a:defRPr>
            </a:lvl7pPr>
            <a:lvl8pPr lvl="7" rtl="0" algn="r">
              <a:buNone/>
              <a:defRPr sz="1300">
                <a:solidFill>
                  <a:schemeClr val="dk1"/>
                </a:solidFill>
                <a:latin typeface="Livvic"/>
                <a:ea typeface="Livvic"/>
                <a:cs typeface="Livvic"/>
                <a:sym typeface="Livvic"/>
              </a:defRPr>
            </a:lvl8pPr>
            <a:lvl9pPr lvl="8" rtl="0" algn="r">
              <a:buNone/>
              <a:defRPr sz="1300">
                <a:solidFill>
                  <a:schemeClr val="dk1"/>
                </a:solidFill>
                <a:latin typeface="Livvic"/>
                <a:ea typeface="Livvic"/>
                <a:cs typeface="Livvic"/>
                <a:sym typeface="Livv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4.png"/><Relationship Id="rId5" Type="http://schemas.openxmlformats.org/officeDocument/2006/relationships/hyperlink" Target="https://api-wa.me" TargetMode="External"/><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58.png"/><Relationship Id="rId7" Type="http://schemas.openxmlformats.org/officeDocument/2006/relationships/image" Target="../media/image10.png"/><Relationship Id="rId8"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58.png"/><Relationship Id="rId7" Type="http://schemas.openxmlformats.org/officeDocument/2006/relationships/image" Target="../media/image10.png"/><Relationship Id="rId8"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2.png"/><Relationship Id="rId5"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9.png"/><Relationship Id="rId5" Type="http://schemas.openxmlformats.org/officeDocument/2006/relationships/image" Target="../media/image29.png"/><Relationship Id="rId6" Type="http://schemas.openxmlformats.org/officeDocument/2006/relationships/image" Target="../media/image11.png"/><Relationship Id="rId7" Type="http://schemas.openxmlformats.org/officeDocument/2006/relationships/image" Target="../media/image30.png"/><Relationship Id="rId8" Type="http://schemas.openxmlformats.org/officeDocument/2006/relationships/image" Target="../media/image4.png"/><Relationship Id="rId11" Type="http://schemas.openxmlformats.org/officeDocument/2006/relationships/image" Target="../media/image31.png"/><Relationship Id="rId10" Type="http://schemas.openxmlformats.org/officeDocument/2006/relationships/image" Target="../media/image33.png"/><Relationship Id="rId13" Type="http://schemas.openxmlformats.org/officeDocument/2006/relationships/image" Target="../media/image13.png"/><Relationship Id="rId12" Type="http://schemas.openxmlformats.org/officeDocument/2006/relationships/image" Target="../media/image2.png"/><Relationship Id="rId15" Type="http://schemas.openxmlformats.org/officeDocument/2006/relationships/image" Target="../media/image5.png"/><Relationship Id="rId14" Type="http://schemas.openxmlformats.org/officeDocument/2006/relationships/image" Target="../media/image35.png"/><Relationship Id="rId17" Type="http://schemas.openxmlformats.org/officeDocument/2006/relationships/image" Target="../media/image32.png"/><Relationship Id="rId16" Type="http://schemas.openxmlformats.org/officeDocument/2006/relationships/image" Target="../media/image18.png"/><Relationship Id="rId18"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29.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title"/>
          </p:nvPr>
        </p:nvSpPr>
        <p:spPr>
          <a:xfrm>
            <a:off x="872400" y="826025"/>
            <a:ext cx="7704000" cy="22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PROJETO INTEGRADOR</a:t>
            </a:r>
            <a:endParaRPr sz="7200"/>
          </a:p>
        </p:txBody>
      </p:sp>
      <p:pic>
        <p:nvPicPr>
          <p:cNvPr id="366" name="Google Shape;366;p32"/>
          <p:cNvPicPr preferRelativeResize="0"/>
          <p:nvPr/>
        </p:nvPicPr>
        <p:blipFill>
          <a:blip r:embed="rId3">
            <a:alphaModFix/>
          </a:blip>
          <a:stretch>
            <a:fillRect/>
          </a:stretch>
        </p:blipFill>
        <p:spPr>
          <a:xfrm>
            <a:off x="2112072" y="322836"/>
            <a:ext cx="1307699" cy="774314"/>
          </a:xfrm>
          <a:prstGeom prst="rect">
            <a:avLst/>
          </a:prstGeom>
          <a:noFill/>
          <a:ln>
            <a:noFill/>
          </a:ln>
        </p:spPr>
      </p:pic>
      <p:pic>
        <p:nvPicPr>
          <p:cNvPr id="367" name="Google Shape;367;p32"/>
          <p:cNvPicPr preferRelativeResize="0"/>
          <p:nvPr/>
        </p:nvPicPr>
        <p:blipFill>
          <a:blip r:embed="rId4">
            <a:alphaModFix/>
          </a:blip>
          <a:stretch>
            <a:fillRect/>
          </a:stretch>
        </p:blipFill>
        <p:spPr>
          <a:xfrm>
            <a:off x="426228" y="2916739"/>
            <a:ext cx="650975" cy="484703"/>
          </a:xfrm>
          <a:prstGeom prst="rect">
            <a:avLst/>
          </a:prstGeom>
          <a:noFill/>
          <a:ln>
            <a:noFill/>
          </a:ln>
        </p:spPr>
      </p:pic>
      <p:pic>
        <p:nvPicPr>
          <p:cNvPr id="368" name="Google Shape;368;p32"/>
          <p:cNvPicPr preferRelativeResize="0"/>
          <p:nvPr/>
        </p:nvPicPr>
        <p:blipFill>
          <a:blip r:embed="rId5">
            <a:alphaModFix/>
          </a:blip>
          <a:stretch>
            <a:fillRect/>
          </a:stretch>
        </p:blipFill>
        <p:spPr>
          <a:xfrm>
            <a:off x="4307796" y="-296579"/>
            <a:ext cx="1871687" cy="1064636"/>
          </a:xfrm>
          <a:prstGeom prst="rect">
            <a:avLst/>
          </a:prstGeom>
          <a:noFill/>
          <a:ln>
            <a:noFill/>
          </a:ln>
        </p:spPr>
      </p:pic>
      <p:sp>
        <p:nvSpPr>
          <p:cNvPr id="369" name="Google Shape;36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32"/>
          <p:cNvSpPr txBox="1"/>
          <p:nvPr>
            <p:ph idx="4294967295" type="subTitle"/>
          </p:nvPr>
        </p:nvSpPr>
        <p:spPr>
          <a:xfrm>
            <a:off x="1150150" y="4133350"/>
            <a:ext cx="8018100" cy="100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200"/>
              <a:t>RAFAEL | RENIVALDO | JESUS</a:t>
            </a:r>
            <a:endParaRPr sz="4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requisitos</a:t>
            </a:r>
            <a:endParaRPr/>
          </a:p>
        </p:txBody>
      </p:sp>
      <p:sp>
        <p:nvSpPr>
          <p:cNvPr id="462" name="Google Shape;462;p41"/>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foi programado no início do projeto e o que foi efetivamente implementado</a:t>
            </a:r>
            <a:endParaRPr/>
          </a:p>
        </p:txBody>
      </p:sp>
      <p:graphicFrame>
        <p:nvGraphicFramePr>
          <p:cNvPr id="463" name="Google Shape;463;p41"/>
          <p:cNvGraphicFramePr/>
          <p:nvPr/>
        </p:nvGraphicFramePr>
        <p:xfrm>
          <a:off x="720000" y="1472794"/>
          <a:ext cx="3000000" cy="3000000"/>
        </p:xfrm>
        <a:graphic>
          <a:graphicData uri="http://schemas.openxmlformats.org/drawingml/2006/table">
            <a:tbl>
              <a:tblPr>
                <a:noFill/>
                <a:tableStyleId>{24900C0A-6580-4C07-926C-8CAEDEBB080B}</a:tableStyleId>
              </a:tblPr>
              <a:tblGrid>
                <a:gridCol w="5541100"/>
                <a:gridCol w="2162900"/>
              </a:tblGrid>
              <a:tr h="4189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ANÚNCIO DE PETS PERDIDOS E ENCONTRADOS</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189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ANÚNCIO DE PETS DISPONÍVEIS PARA ADOÇÃO</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43950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FOTOS E INFORMAÇÕES DOS PETS</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32825">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LOCALIZAÇÃO DE ONDE O PET FOI PERDIDO OU ENCONTRADO</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Livvic Light"/>
                          <a:ea typeface="Livvic Light"/>
                          <a:cs typeface="Livvic Light"/>
                          <a:sym typeface="Livvic Light"/>
                        </a:rPr>
                        <a:t>Não implementado</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328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CONTATO DO USUÁRIO RESPONSÁVEL PELO PET</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410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RECOMPENSA</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ivvic Light"/>
                          <a:ea typeface="Livvic Light"/>
                          <a:cs typeface="Livvic Light"/>
                          <a:sym typeface="Livvic Light"/>
                        </a:rPr>
                        <a:t>Não implementado</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410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CADASTRO DE ONGS PARCEIRAS</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ivvic Light"/>
                          <a:ea typeface="Livvic Light"/>
                          <a:cs typeface="Livvic Light"/>
                          <a:sym typeface="Livvic Light"/>
                        </a:rPr>
                        <a:t>Implentação parcial</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464" name="Google Shape;46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requisitos</a:t>
            </a:r>
            <a:endParaRPr/>
          </a:p>
        </p:txBody>
      </p:sp>
      <p:sp>
        <p:nvSpPr>
          <p:cNvPr id="470" name="Google Shape;470;p42"/>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 que foi programado no início do projeto e o que foi efetivamente implementado</a:t>
            </a:r>
            <a:endParaRPr/>
          </a:p>
        </p:txBody>
      </p:sp>
      <p:graphicFrame>
        <p:nvGraphicFramePr>
          <p:cNvPr id="471" name="Google Shape;471;p42"/>
          <p:cNvGraphicFramePr/>
          <p:nvPr/>
        </p:nvGraphicFramePr>
        <p:xfrm>
          <a:off x="720000" y="1472794"/>
          <a:ext cx="3000000" cy="3000000"/>
        </p:xfrm>
        <a:graphic>
          <a:graphicData uri="http://schemas.openxmlformats.org/drawingml/2006/table">
            <a:tbl>
              <a:tblPr>
                <a:noFill/>
                <a:tableStyleId>{24900C0A-6580-4C07-926C-8CAEDEBB080B}</a:tableStyleId>
              </a:tblPr>
              <a:tblGrid>
                <a:gridCol w="5541100"/>
                <a:gridCol w="2162900"/>
              </a:tblGrid>
              <a:tr h="3410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GERAR QR CODE COM INFORMAÇÕES DO PET</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410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INTEGRAÇÃO COM APLICATIVOS MENSAGEIROS</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ivvic Light"/>
                          <a:ea typeface="Livvic Light"/>
                          <a:cs typeface="Livvic Light"/>
                          <a:sym typeface="Livvic Light"/>
                        </a:rPr>
                        <a:t>Implementação completa (WhatsApp)</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r h="341050">
                <a:tc>
                  <a:txBody>
                    <a:bodyPr/>
                    <a:lstStyle/>
                    <a:p>
                      <a:pPr indent="0" lvl="0" marL="0" rtl="0" algn="l">
                        <a:spcBef>
                          <a:spcPts val="0"/>
                        </a:spcBef>
                        <a:spcAft>
                          <a:spcPts val="0"/>
                        </a:spcAft>
                        <a:buNone/>
                      </a:pPr>
                      <a:r>
                        <a:rPr b="1" lang="en" sz="1200">
                          <a:solidFill>
                            <a:schemeClr val="dk1"/>
                          </a:solidFill>
                          <a:latin typeface="Cinzel"/>
                          <a:ea typeface="Cinzel"/>
                          <a:cs typeface="Cinzel"/>
                          <a:sym typeface="Cinzel"/>
                        </a:rPr>
                        <a:t>IMPLEMENTAÇÃO DO BANCO DE DADOS</a:t>
                      </a:r>
                      <a:endParaRPr b="1" sz="1200">
                        <a:solidFill>
                          <a:schemeClr val="dk1"/>
                        </a:solidFill>
                        <a:latin typeface="Cinzel"/>
                        <a:ea typeface="Cinzel"/>
                        <a:cs typeface="Cinzel"/>
                        <a:sym typeface="Cinze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Livvic Light"/>
                          <a:ea typeface="Livvic Light"/>
                          <a:cs typeface="Livvic Light"/>
                          <a:sym typeface="Livvic Light"/>
                        </a:rPr>
                        <a:t>Implementação completa</a:t>
                      </a:r>
                      <a:endParaRPr sz="900">
                        <a:solidFill>
                          <a:schemeClr val="dk1"/>
                        </a:solidFill>
                        <a:latin typeface="Livvic Light"/>
                        <a:ea typeface="Livvic Light"/>
                        <a:cs typeface="Livvic Light"/>
                        <a:sym typeface="Livvic Ligh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accent4"/>
                      </a:solidFill>
                      <a:prstDash val="solid"/>
                      <a:round/>
                      <a:headEnd len="sm" w="sm" type="none"/>
                      <a:tailEnd len="sm" w="sm" type="none"/>
                    </a:lnT>
                    <a:lnB cap="flat" cmpd="sng" w="9525">
                      <a:solidFill>
                        <a:schemeClr val="accent4"/>
                      </a:solidFill>
                      <a:prstDash val="solid"/>
                      <a:round/>
                      <a:headEnd len="sm" w="sm" type="none"/>
                      <a:tailEnd len="sm" w="sm" type="none"/>
                    </a:lnB>
                  </a:tcPr>
                </a:tc>
              </a:tr>
            </a:tbl>
          </a:graphicData>
        </a:graphic>
      </p:graphicFrame>
      <p:sp>
        <p:nvSpPr>
          <p:cNvPr id="472" name="Google Shape;47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BANCO DE DADOS</a:t>
            </a:r>
            <a:endParaRPr/>
          </a:p>
        </p:txBody>
      </p:sp>
      <p:sp>
        <p:nvSpPr>
          <p:cNvPr id="478" name="Google Shape;478;p43"/>
          <p:cNvSpPr txBox="1"/>
          <p:nvPr>
            <p:ph idx="1" type="subTitle"/>
          </p:nvPr>
        </p:nvSpPr>
        <p:spPr>
          <a:xfrm>
            <a:off x="1311750" y="2282975"/>
            <a:ext cx="3084000" cy="10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t>
            </a:r>
            <a:r>
              <a:rPr lang="en"/>
              <a:t>adrões SQL (Structured Query Language) e modelo relacional, que organiza os dados em tabelas relacionadas entre si. </a:t>
            </a:r>
            <a:endParaRPr/>
          </a:p>
        </p:txBody>
      </p:sp>
      <p:sp>
        <p:nvSpPr>
          <p:cNvPr id="479" name="Google Shape;479;p43"/>
          <p:cNvSpPr txBox="1"/>
          <p:nvPr>
            <p:ph idx="2" type="subTitle"/>
          </p:nvPr>
        </p:nvSpPr>
        <p:spPr>
          <a:xfrm>
            <a:off x="4572000" y="2282975"/>
            <a:ext cx="24486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Object-Relational Mapping (ORM) e cria uma abstração eficiente para consultas e operações no banco de dados.</a:t>
            </a:r>
            <a:endParaRPr/>
          </a:p>
        </p:txBody>
      </p:sp>
      <p:sp>
        <p:nvSpPr>
          <p:cNvPr id="480" name="Google Shape;480;p43"/>
          <p:cNvSpPr txBox="1"/>
          <p:nvPr>
            <p:ph idx="5" type="subTitle"/>
          </p:nvPr>
        </p:nvSpPr>
        <p:spPr>
          <a:xfrm>
            <a:off x="1674300" y="1903250"/>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MySql</a:t>
            </a:r>
            <a:endParaRPr/>
          </a:p>
        </p:txBody>
      </p:sp>
      <p:sp>
        <p:nvSpPr>
          <p:cNvPr id="481" name="Google Shape;481;p43"/>
          <p:cNvSpPr txBox="1"/>
          <p:nvPr>
            <p:ph idx="7" type="subTitle"/>
          </p:nvPr>
        </p:nvSpPr>
        <p:spPr>
          <a:xfrm>
            <a:off x="4740952" y="1903250"/>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Sequelize</a:t>
            </a:r>
            <a:endParaRPr/>
          </a:p>
        </p:txBody>
      </p:sp>
      <p:pic>
        <p:nvPicPr>
          <p:cNvPr id="482" name="Google Shape;482;p43"/>
          <p:cNvPicPr preferRelativeResize="0"/>
          <p:nvPr/>
        </p:nvPicPr>
        <p:blipFill>
          <a:blip r:embed="rId3">
            <a:alphaModFix/>
          </a:blip>
          <a:stretch>
            <a:fillRect/>
          </a:stretch>
        </p:blipFill>
        <p:spPr>
          <a:xfrm>
            <a:off x="2234063" y="1166475"/>
            <a:ext cx="858674" cy="732349"/>
          </a:xfrm>
          <a:prstGeom prst="rect">
            <a:avLst/>
          </a:prstGeom>
          <a:noFill/>
          <a:ln>
            <a:noFill/>
          </a:ln>
        </p:spPr>
      </p:pic>
      <p:pic>
        <p:nvPicPr>
          <p:cNvPr id="483" name="Google Shape;483;p43"/>
          <p:cNvPicPr preferRelativeResize="0"/>
          <p:nvPr/>
        </p:nvPicPr>
        <p:blipFill>
          <a:blip r:embed="rId3">
            <a:alphaModFix/>
          </a:blip>
          <a:stretch>
            <a:fillRect/>
          </a:stretch>
        </p:blipFill>
        <p:spPr>
          <a:xfrm>
            <a:off x="5300715" y="1172250"/>
            <a:ext cx="858674" cy="732349"/>
          </a:xfrm>
          <a:prstGeom prst="rect">
            <a:avLst/>
          </a:prstGeom>
          <a:noFill/>
          <a:ln>
            <a:noFill/>
          </a:ln>
        </p:spPr>
      </p:pic>
      <p:grpSp>
        <p:nvGrpSpPr>
          <p:cNvPr id="484" name="Google Shape;484;p43"/>
          <p:cNvGrpSpPr/>
          <p:nvPr/>
        </p:nvGrpSpPr>
        <p:grpSpPr>
          <a:xfrm>
            <a:off x="5484193" y="1286763"/>
            <a:ext cx="491750" cy="491750"/>
            <a:chOff x="3215875" y="1230050"/>
            <a:chExt cx="491750" cy="491750"/>
          </a:xfrm>
        </p:grpSpPr>
        <p:sp>
          <p:nvSpPr>
            <p:cNvPr id="485" name="Google Shape;485;p43"/>
            <p:cNvSpPr/>
            <p:nvPr/>
          </p:nvSpPr>
          <p:spPr>
            <a:xfrm>
              <a:off x="3255150" y="1591700"/>
              <a:ext cx="262575" cy="130100"/>
            </a:xfrm>
            <a:custGeom>
              <a:rect b="b" l="l" r="r" t="t"/>
              <a:pathLst>
                <a:path extrusionOk="0" h="5204" w="10503">
                  <a:moveTo>
                    <a:pt x="5287" y="0"/>
                  </a:moveTo>
                  <a:lnTo>
                    <a:pt x="1" y="5203"/>
                  </a:lnTo>
                  <a:lnTo>
                    <a:pt x="10502" y="5203"/>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3483750" y="1621750"/>
              <a:ext cx="125650" cy="100050"/>
            </a:xfrm>
            <a:custGeom>
              <a:rect b="b" l="l" r="r" t="t"/>
              <a:pathLst>
                <a:path extrusionOk="0" h="4002" w="5026">
                  <a:moveTo>
                    <a:pt x="1025" y="1"/>
                  </a:moveTo>
                  <a:lnTo>
                    <a:pt x="1" y="1013"/>
                  </a:lnTo>
                  <a:lnTo>
                    <a:pt x="2989" y="4001"/>
                  </a:lnTo>
                  <a:lnTo>
                    <a:pt x="5025" y="4001"/>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3215875" y="1323200"/>
              <a:ext cx="91100" cy="91425"/>
            </a:xfrm>
            <a:custGeom>
              <a:rect b="b" l="l" r="r" t="t"/>
              <a:pathLst>
                <a:path extrusionOk="0" h="3657" w="3644">
                  <a:moveTo>
                    <a:pt x="3643" y="1"/>
                  </a:moveTo>
                  <a:lnTo>
                    <a:pt x="0" y="3656"/>
                  </a:lnTo>
                  <a:lnTo>
                    <a:pt x="3643" y="3656"/>
                  </a:lnTo>
                  <a:lnTo>
                    <a:pt x="3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3215875" y="1323200"/>
              <a:ext cx="434600" cy="398300"/>
            </a:xfrm>
            <a:custGeom>
              <a:rect b="b" l="l" r="r" t="t"/>
              <a:pathLst>
                <a:path extrusionOk="0" h="15932" w="17384">
                  <a:moveTo>
                    <a:pt x="4810" y="1"/>
                  </a:moveTo>
                  <a:lnTo>
                    <a:pt x="4810" y="4799"/>
                  </a:lnTo>
                  <a:lnTo>
                    <a:pt x="0" y="4799"/>
                  </a:lnTo>
                  <a:lnTo>
                    <a:pt x="0" y="15896"/>
                  </a:lnTo>
                  <a:lnTo>
                    <a:pt x="6894" y="9109"/>
                  </a:lnTo>
                  <a:lnTo>
                    <a:pt x="9906" y="12133"/>
                  </a:lnTo>
                  <a:lnTo>
                    <a:pt x="11752" y="10300"/>
                  </a:lnTo>
                  <a:lnTo>
                    <a:pt x="17383" y="15931"/>
                  </a:lnTo>
                  <a:lnTo>
                    <a:pt x="17383" y="2644"/>
                  </a:lnTo>
                  <a:lnTo>
                    <a:pt x="12216" y="7799"/>
                  </a:lnTo>
                  <a:lnTo>
                    <a:pt x="8144" y="7799"/>
                  </a:lnTo>
                  <a:lnTo>
                    <a:pt x="8144" y="3728"/>
                  </a:lnTo>
                  <a:lnTo>
                    <a:pt x="11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3448050" y="1290475"/>
              <a:ext cx="199150" cy="199150"/>
            </a:xfrm>
            <a:custGeom>
              <a:rect b="b" l="l" r="r" t="t"/>
              <a:pathLst>
                <a:path extrusionOk="0" h="7966" w="7966">
                  <a:moveTo>
                    <a:pt x="5525" y="0"/>
                  </a:moveTo>
                  <a:lnTo>
                    <a:pt x="0" y="5525"/>
                  </a:lnTo>
                  <a:lnTo>
                    <a:pt x="0" y="7965"/>
                  </a:lnTo>
                  <a:lnTo>
                    <a:pt x="2441" y="7965"/>
                  </a:lnTo>
                  <a:lnTo>
                    <a:pt x="7965" y="2441"/>
                  </a:lnTo>
                  <a:lnTo>
                    <a:pt x="5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3606400" y="1230050"/>
              <a:ext cx="101225" cy="101225"/>
            </a:xfrm>
            <a:custGeom>
              <a:rect b="b" l="l" r="r" t="t"/>
              <a:pathLst>
                <a:path extrusionOk="0" h="4049" w="4049">
                  <a:moveTo>
                    <a:pt x="1607" y="0"/>
                  </a:moveTo>
                  <a:lnTo>
                    <a:pt x="0" y="1608"/>
                  </a:lnTo>
                  <a:lnTo>
                    <a:pt x="2441" y="4048"/>
                  </a:lnTo>
                  <a:lnTo>
                    <a:pt x="4048" y="2441"/>
                  </a:lnTo>
                  <a:lnTo>
                    <a:pt x="16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3"/>
          <p:cNvGrpSpPr/>
          <p:nvPr/>
        </p:nvGrpSpPr>
        <p:grpSpPr>
          <a:xfrm>
            <a:off x="2417518" y="1286763"/>
            <a:ext cx="491750" cy="491750"/>
            <a:chOff x="3215875" y="1230050"/>
            <a:chExt cx="491750" cy="491750"/>
          </a:xfrm>
        </p:grpSpPr>
        <p:sp>
          <p:nvSpPr>
            <p:cNvPr id="492" name="Google Shape;492;p43"/>
            <p:cNvSpPr/>
            <p:nvPr/>
          </p:nvSpPr>
          <p:spPr>
            <a:xfrm>
              <a:off x="3255150" y="1591700"/>
              <a:ext cx="262575" cy="130100"/>
            </a:xfrm>
            <a:custGeom>
              <a:rect b="b" l="l" r="r" t="t"/>
              <a:pathLst>
                <a:path extrusionOk="0" h="5204" w="10503">
                  <a:moveTo>
                    <a:pt x="5287" y="0"/>
                  </a:moveTo>
                  <a:lnTo>
                    <a:pt x="1" y="5203"/>
                  </a:lnTo>
                  <a:lnTo>
                    <a:pt x="10502" y="5203"/>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3483750" y="1621750"/>
              <a:ext cx="125650" cy="100050"/>
            </a:xfrm>
            <a:custGeom>
              <a:rect b="b" l="l" r="r" t="t"/>
              <a:pathLst>
                <a:path extrusionOk="0" h="4002" w="5026">
                  <a:moveTo>
                    <a:pt x="1025" y="1"/>
                  </a:moveTo>
                  <a:lnTo>
                    <a:pt x="1" y="1013"/>
                  </a:lnTo>
                  <a:lnTo>
                    <a:pt x="2989" y="4001"/>
                  </a:lnTo>
                  <a:lnTo>
                    <a:pt x="5025" y="4001"/>
                  </a:lnTo>
                  <a:lnTo>
                    <a:pt x="1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3215875" y="1323200"/>
              <a:ext cx="91100" cy="91425"/>
            </a:xfrm>
            <a:custGeom>
              <a:rect b="b" l="l" r="r" t="t"/>
              <a:pathLst>
                <a:path extrusionOk="0" h="3657" w="3644">
                  <a:moveTo>
                    <a:pt x="3643" y="1"/>
                  </a:moveTo>
                  <a:lnTo>
                    <a:pt x="0" y="3656"/>
                  </a:lnTo>
                  <a:lnTo>
                    <a:pt x="3643" y="3656"/>
                  </a:lnTo>
                  <a:lnTo>
                    <a:pt x="36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3"/>
            <p:cNvSpPr/>
            <p:nvPr/>
          </p:nvSpPr>
          <p:spPr>
            <a:xfrm>
              <a:off x="3215875" y="1323200"/>
              <a:ext cx="434600" cy="398300"/>
            </a:xfrm>
            <a:custGeom>
              <a:rect b="b" l="l" r="r" t="t"/>
              <a:pathLst>
                <a:path extrusionOk="0" h="15932" w="17384">
                  <a:moveTo>
                    <a:pt x="4810" y="1"/>
                  </a:moveTo>
                  <a:lnTo>
                    <a:pt x="4810" y="4799"/>
                  </a:lnTo>
                  <a:lnTo>
                    <a:pt x="0" y="4799"/>
                  </a:lnTo>
                  <a:lnTo>
                    <a:pt x="0" y="15896"/>
                  </a:lnTo>
                  <a:lnTo>
                    <a:pt x="6894" y="9109"/>
                  </a:lnTo>
                  <a:lnTo>
                    <a:pt x="9906" y="12133"/>
                  </a:lnTo>
                  <a:lnTo>
                    <a:pt x="11752" y="10300"/>
                  </a:lnTo>
                  <a:lnTo>
                    <a:pt x="17383" y="15931"/>
                  </a:lnTo>
                  <a:lnTo>
                    <a:pt x="17383" y="2644"/>
                  </a:lnTo>
                  <a:lnTo>
                    <a:pt x="12216" y="7799"/>
                  </a:lnTo>
                  <a:lnTo>
                    <a:pt x="8144" y="7799"/>
                  </a:lnTo>
                  <a:lnTo>
                    <a:pt x="8144" y="3728"/>
                  </a:lnTo>
                  <a:lnTo>
                    <a:pt x="118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3"/>
            <p:cNvSpPr/>
            <p:nvPr/>
          </p:nvSpPr>
          <p:spPr>
            <a:xfrm>
              <a:off x="3448050" y="1290475"/>
              <a:ext cx="199150" cy="199150"/>
            </a:xfrm>
            <a:custGeom>
              <a:rect b="b" l="l" r="r" t="t"/>
              <a:pathLst>
                <a:path extrusionOk="0" h="7966" w="7966">
                  <a:moveTo>
                    <a:pt x="5525" y="0"/>
                  </a:moveTo>
                  <a:lnTo>
                    <a:pt x="0" y="5525"/>
                  </a:lnTo>
                  <a:lnTo>
                    <a:pt x="0" y="7965"/>
                  </a:lnTo>
                  <a:lnTo>
                    <a:pt x="2441" y="7965"/>
                  </a:lnTo>
                  <a:lnTo>
                    <a:pt x="7965" y="2441"/>
                  </a:lnTo>
                  <a:lnTo>
                    <a:pt x="5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3606400" y="1230050"/>
              <a:ext cx="101225" cy="101225"/>
            </a:xfrm>
            <a:custGeom>
              <a:rect b="b" l="l" r="r" t="t"/>
              <a:pathLst>
                <a:path extrusionOk="0" h="4049" w="4049">
                  <a:moveTo>
                    <a:pt x="1607" y="0"/>
                  </a:moveTo>
                  <a:lnTo>
                    <a:pt x="0" y="1608"/>
                  </a:lnTo>
                  <a:lnTo>
                    <a:pt x="2441" y="4048"/>
                  </a:lnTo>
                  <a:lnTo>
                    <a:pt x="4048" y="2441"/>
                  </a:lnTo>
                  <a:lnTo>
                    <a:pt x="16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INOVAÇÕES</a:t>
            </a:r>
            <a:endParaRPr/>
          </a:p>
        </p:txBody>
      </p:sp>
      <p:sp>
        <p:nvSpPr>
          <p:cNvPr id="504" name="Google Shape;504;p44"/>
          <p:cNvSpPr txBox="1"/>
          <p:nvPr>
            <p:ph idx="7" type="subTitle"/>
          </p:nvPr>
        </p:nvSpPr>
        <p:spPr>
          <a:xfrm>
            <a:off x="1111105" y="1855738"/>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QR CODE</a:t>
            </a:r>
            <a:endParaRPr/>
          </a:p>
        </p:txBody>
      </p:sp>
      <p:sp>
        <p:nvSpPr>
          <p:cNvPr id="505" name="Google Shape;505;p44"/>
          <p:cNvSpPr txBox="1"/>
          <p:nvPr>
            <p:ph idx="8" type="subTitle"/>
          </p:nvPr>
        </p:nvSpPr>
        <p:spPr>
          <a:xfrm>
            <a:off x="3580950" y="1855738"/>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WHATSAPP</a:t>
            </a:r>
            <a:endParaRPr/>
          </a:p>
        </p:txBody>
      </p:sp>
      <p:sp>
        <p:nvSpPr>
          <p:cNvPr id="506" name="Google Shape;506;p44"/>
          <p:cNvSpPr txBox="1"/>
          <p:nvPr>
            <p:ph idx="9" type="subTitle"/>
          </p:nvPr>
        </p:nvSpPr>
        <p:spPr>
          <a:xfrm>
            <a:off x="5899000" y="1855750"/>
            <a:ext cx="23886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INTEGRAÇÃO</a:t>
            </a:r>
            <a:endParaRPr/>
          </a:p>
        </p:txBody>
      </p:sp>
      <p:pic>
        <p:nvPicPr>
          <p:cNvPr id="507" name="Google Shape;507;p44"/>
          <p:cNvPicPr preferRelativeResize="0"/>
          <p:nvPr/>
        </p:nvPicPr>
        <p:blipFill>
          <a:blip r:embed="rId3">
            <a:alphaModFix/>
          </a:blip>
          <a:stretch>
            <a:fillRect/>
          </a:stretch>
        </p:blipFill>
        <p:spPr>
          <a:xfrm>
            <a:off x="1670863" y="1124750"/>
            <a:ext cx="858674" cy="732349"/>
          </a:xfrm>
          <a:prstGeom prst="rect">
            <a:avLst/>
          </a:prstGeom>
          <a:noFill/>
          <a:ln>
            <a:noFill/>
          </a:ln>
        </p:spPr>
      </p:pic>
      <p:pic>
        <p:nvPicPr>
          <p:cNvPr id="508" name="Google Shape;508;p44"/>
          <p:cNvPicPr preferRelativeResize="0"/>
          <p:nvPr/>
        </p:nvPicPr>
        <p:blipFill>
          <a:blip r:embed="rId3">
            <a:alphaModFix/>
          </a:blip>
          <a:stretch>
            <a:fillRect/>
          </a:stretch>
        </p:blipFill>
        <p:spPr>
          <a:xfrm>
            <a:off x="4140713" y="1124750"/>
            <a:ext cx="858674" cy="732349"/>
          </a:xfrm>
          <a:prstGeom prst="rect">
            <a:avLst/>
          </a:prstGeom>
          <a:noFill/>
          <a:ln>
            <a:noFill/>
          </a:ln>
        </p:spPr>
      </p:pic>
      <p:pic>
        <p:nvPicPr>
          <p:cNvPr id="509" name="Google Shape;509;p44"/>
          <p:cNvPicPr preferRelativeResize="0"/>
          <p:nvPr/>
        </p:nvPicPr>
        <p:blipFill>
          <a:blip r:embed="rId3">
            <a:alphaModFix/>
          </a:blip>
          <a:stretch>
            <a:fillRect/>
          </a:stretch>
        </p:blipFill>
        <p:spPr>
          <a:xfrm>
            <a:off x="6640613" y="1124750"/>
            <a:ext cx="858674" cy="732349"/>
          </a:xfrm>
          <a:prstGeom prst="rect">
            <a:avLst/>
          </a:prstGeom>
          <a:noFill/>
          <a:ln>
            <a:noFill/>
          </a:ln>
        </p:spPr>
      </p:pic>
      <p:grpSp>
        <p:nvGrpSpPr>
          <p:cNvPr id="510" name="Google Shape;510;p44"/>
          <p:cNvGrpSpPr/>
          <p:nvPr/>
        </p:nvGrpSpPr>
        <p:grpSpPr>
          <a:xfrm>
            <a:off x="1884240" y="1244900"/>
            <a:ext cx="431925" cy="492050"/>
            <a:chOff x="4793150" y="1290475"/>
            <a:chExt cx="431925" cy="492050"/>
          </a:xfrm>
        </p:grpSpPr>
        <p:sp>
          <p:nvSpPr>
            <p:cNvPr id="511" name="Google Shape;511;p44"/>
            <p:cNvSpPr/>
            <p:nvPr/>
          </p:nvSpPr>
          <p:spPr>
            <a:xfrm>
              <a:off x="4827075" y="1686950"/>
              <a:ext cx="398000" cy="95575"/>
            </a:xfrm>
            <a:custGeom>
              <a:rect b="b" l="l" r="r" t="t"/>
              <a:pathLst>
                <a:path extrusionOk="0" h="3823" w="15920">
                  <a:moveTo>
                    <a:pt x="2525" y="0"/>
                  </a:moveTo>
                  <a:lnTo>
                    <a:pt x="2525" y="1310"/>
                  </a:lnTo>
                  <a:cubicBezTo>
                    <a:pt x="2525" y="2691"/>
                    <a:pt x="1394" y="3822"/>
                    <a:pt x="1" y="3822"/>
                  </a:cubicBezTo>
                  <a:lnTo>
                    <a:pt x="14145" y="3822"/>
                  </a:lnTo>
                  <a:cubicBezTo>
                    <a:pt x="15122" y="3822"/>
                    <a:pt x="15919" y="3036"/>
                    <a:pt x="15919" y="2048"/>
                  </a:cubicBezTo>
                  <a:lnTo>
                    <a:pt x="159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4890175" y="1359525"/>
              <a:ext cx="211375" cy="227725"/>
            </a:xfrm>
            <a:custGeom>
              <a:rect b="b" l="l" r="r" t="t"/>
              <a:pathLst>
                <a:path extrusionOk="0" h="9109" w="8455">
                  <a:moveTo>
                    <a:pt x="1" y="0"/>
                  </a:moveTo>
                  <a:lnTo>
                    <a:pt x="1" y="3965"/>
                  </a:lnTo>
                  <a:lnTo>
                    <a:pt x="1799" y="3965"/>
                  </a:lnTo>
                  <a:lnTo>
                    <a:pt x="1799" y="2036"/>
                  </a:lnTo>
                  <a:lnTo>
                    <a:pt x="2942" y="2036"/>
                  </a:lnTo>
                  <a:lnTo>
                    <a:pt x="2942" y="3965"/>
                  </a:lnTo>
                  <a:lnTo>
                    <a:pt x="6442" y="3965"/>
                  </a:lnTo>
                  <a:lnTo>
                    <a:pt x="6442" y="6370"/>
                  </a:lnTo>
                  <a:lnTo>
                    <a:pt x="5299" y="6370"/>
                  </a:lnTo>
                  <a:lnTo>
                    <a:pt x="5299" y="5132"/>
                  </a:lnTo>
                  <a:lnTo>
                    <a:pt x="1" y="5132"/>
                  </a:lnTo>
                  <a:lnTo>
                    <a:pt x="1" y="9109"/>
                  </a:lnTo>
                  <a:lnTo>
                    <a:pt x="5299" y="9109"/>
                  </a:lnTo>
                  <a:lnTo>
                    <a:pt x="5299" y="7525"/>
                  </a:lnTo>
                  <a:lnTo>
                    <a:pt x="6442" y="7525"/>
                  </a:lnTo>
                  <a:lnTo>
                    <a:pt x="6442" y="9109"/>
                  </a:lnTo>
                  <a:lnTo>
                    <a:pt x="8454" y="9109"/>
                  </a:lnTo>
                  <a:lnTo>
                    <a:pt x="8454" y="2298"/>
                  </a:lnTo>
                  <a:lnTo>
                    <a:pt x="5882" y="2298"/>
                  </a:lnTo>
                  <a:lnTo>
                    <a:pt x="5882" y="1155"/>
                  </a:lnTo>
                  <a:lnTo>
                    <a:pt x="8454" y="1155"/>
                  </a:lnTo>
                  <a:lnTo>
                    <a:pt x="8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793150" y="1290475"/>
              <a:ext cx="405425" cy="463475"/>
            </a:xfrm>
            <a:custGeom>
              <a:rect b="b" l="l" r="r" t="t"/>
              <a:pathLst>
                <a:path extrusionOk="0" h="18539" w="16217">
                  <a:moveTo>
                    <a:pt x="13478" y="1596"/>
                  </a:moveTo>
                  <a:lnTo>
                    <a:pt x="13478" y="13026"/>
                  </a:lnTo>
                  <a:lnTo>
                    <a:pt x="2715" y="13026"/>
                  </a:lnTo>
                  <a:lnTo>
                    <a:pt x="2715" y="1596"/>
                  </a:lnTo>
                  <a:close/>
                  <a:moveTo>
                    <a:pt x="0" y="0"/>
                  </a:moveTo>
                  <a:lnTo>
                    <a:pt x="0" y="17169"/>
                  </a:lnTo>
                  <a:cubicBezTo>
                    <a:pt x="0" y="17919"/>
                    <a:pt x="608" y="18538"/>
                    <a:pt x="1370" y="18538"/>
                  </a:cubicBezTo>
                  <a:cubicBezTo>
                    <a:pt x="1739" y="18538"/>
                    <a:pt x="2084" y="18383"/>
                    <a:pt x="2334" y="18133"/>
                  </a:cubicBezTo>
                  <a:cubicBezTo>
                    <a:pt x="2584" y="17883"/>
                    <a:pt x="2739" y="17538"/>
                    <a:pt x="2739" y="17169"/>
                  </a:cubicBezTo>
                  <a:lnTo>
                    <a:pt x="2739" y="14704"/>
                  </a:lnTo>
                  <a:lnTo>
                    <a:pt x="16217" y="14704"/>
                  </a:lnTo>
                  <a:lnTo>
                    <a:pt x="162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44"/>
          <p:cNvGrpSpPr/>
          <p:nvPr/>
        </p:nvGrpSpPr>
        <p:grpSpPr>
          <a:xfrm>
            <a:off x="4310950" y="1279713"/>
            <a:ext cx="492050" cy="457225"/>
            <a:chOff x="707825" y="2028950"/>
            <a:chExt cx="492050" cy="457225"/>
          </a:xfrm>
        </p:grpSpPr>
        <p:sp>
          <p:nvSpPr>
            <p:cNvPr id="515" name="Google Shape;515;p44"/>
            <p:cNvSpPr/>
            <p:nvPr/>
          </p:nvSpPr>
          <p:spPr>
            <a:xfrm>
              <a:off x="792050" y="2101275"/>
              <a:ext cx="29200" cy="29200"/>
            </a:xfrm>
            <a:custGeom>
              <a:rect b="b" l="l" r="r" t="t"/>
              <a:pathLst>
                <a:path extrusionOk="0" h="1168" w="1168">
                  <a:moveTo>
                    <a:pt x="584" y="1"/>
                  </a:moveTo>
                  <a:cubicBezTo>
                    <a:pt x="262" y="1"/>
                    <a:pt x="1" y="263"/>
                    <a:pt x="1" y="584"/>
                  </a:cubicBezTo>
                  <a:cubicBezTo>
                    <a:pt x="1" y="906"/>
                    <a:pt x="262" y="1168"/>
                    <a:pt x="584" y="1168"/>
                  </a:cubicBezTo>
                  <a:cubicBezTo>
                    <a:pt x="905" y="1168"/>
                    <a:pt x="1167" y="906"/>
                    <a:pt x="1167" y="584"/>
                  </a:cubicBezTo>
                  <a:cubicBezTo>
                    <a:pt x="1167" y="263"/>
                    <a:pt x="905"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1085550" y="2101275"/>
              <a:ext cx="29175" cy="29200"/>
            </a:xfrm>
            <a:custGeom>
              <a:rect b="b" l="l" r="r" t="t"/>
              <a:pathLst>
                <a:path extrusionOk="0" h="1168" w="1167">
                  <a:moveTo>
                    <a:pt x="584" y="1"/>
                  </a:moveTo>
                  <a:cubicBezTo>
                    <a:pt x="262" y="1"/>
                    <a:pt x="0" y="263"/>
                    <a:pt x="0" y="584"/>
                  </a:cubicBezTo>
                  <a:cubicBezTo>
                    <a:pt x="0" y="906"/>
                    <a:pt x="262" y="1168"/>
                    <a:pt x="584" y="1168"/>
                  </a:cubicBezTo>
                  <a:cubicBezTo>
                    <a:pt x="905" y="1168"/>
                    <a:pt x="1167" y="906"/>
                    <a:pt x="1167" y="584"/>
                  </a:cubicBezTo>
                  <a:cubicBezTo>
                    <a:pt x="1167" y="263"/>
                    <a:pt x="905" y="1"/>
                    <a:pt x="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937000" y="2101575"/>
              <a:ext cx="28600" cy="28900"/>
            </a:xfrm>
            <a:custGeom>
              <a:rect b="b" l="l" r="r" t="t"/>
              <a:pathLst>
                <a:path extrusionOk="0" h="1156" w="1144">
                  <a:moveTo>
                    <a:pt x="1" y="1"/>
                  </a:moveTo>
                  <a:lnTo>
                    <a:pt x="1" y="1156"/>
                  </a:lnTo>
                  <a:lnTo>
                    <a:pt x="1144" y="1156"/>
                  </a:lnTo>
                  <a:lnTo>
                    <a:pt x="1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707825" y="2028950"/>
              <a:ext cx="491750" cy="311375"/>
            </a:xfrm>
            <a:custGeom>
              <a:rect b="b" l="l" r="r" t="t"/>
              <a:pathLst>
                <a:path extrusionOk="0" h="12455" w="19670">
                  <a:moveTo>
                    <a:pt x="15693" y="1751"/>
                  </a:moveTo>
                  <a:cubicBezTo>
                    <a:pt x="16645" y="1751"/>
                    <a:pt x="17419" y="2525"/>
                    <a:pt x="17419" y="3477"/>
                  </a:cubicBezTo>
                  <a:cubicBezTo>
                    <a:pt x="17419" y="4430"/>
                    <a:pt x="16645" y="5215"/>
                    <a:pt x="15693" y="5215"/>
                  </a:cubicBezTo>
                  <a:cubicBezTo>
                    <a:pt x="14942" y="5215"/>
                    <a:pt x="14299" y="4739"/>
                    <a:pt x="14061" y="4072"/>
                  </a:cubicBezTo>
                  <a:lnTo>
                    <a:pt x="11454" y="4072"/>
                  </a:lnTo>
                  <a:lnTo>
                    <a:pt x="11454" y="5215"/>
                  </a:lnTo>
                  <a:lnTo>
                    <a:pt x="8001" y="5215"/>
                  </a:lnTo>
                  <a:lnTo>
                    <a:pt x="8001" y="4061"/>
                  </a:lnTo>
                  <a:lnTo>
                    <a:pt x="5596" y="4061"/>
                  </a:lnTo>
                  <a:cubicBezTo>
                    <a:pt x="5358" y="4727"/>
                    <a:pt x="4715" y="5204"/>
                    <a:pt x="3953" y="5204"/>
                  </a:cubicBezTo>
                  <a:cubicBezTo>
                    <a:pt x="3000" y="5204"/>
                    <a:pt x="2227" y="4430"/>
                    <a:pt x="2227" y="3477"/>
                  </a:cubicBezTo>
                  <a:cubicBezTo>
                    <a:pt x="2227" y="2525"/>
                    <a:pt x="3000" y="1751"/>
                    <a:pt x="3953" y="1751"/>
                  </a:cubicBezTo>
                  <a:cubicBezTo>
                    <a:pt x="4715" y="1751"/>
                    <a:pt x="5358" y="2227"/>
                    <a:pt x="5596" y="2894"/>
                  </a:cubicBezTo>
                  <a:lnTo>
                    <a:pt x="8001" y="2894"/>
                  </a:lnTo>
                  <a:lnTo>
                    <a:pt x="8001" y="1751"/>
                  </a:lnTo>
                  <a:lnTo>
                    <a:pt x="11454" y="1751"/>
                  </a:lnTo>
                  <a:lnTo>
                    <a:pt x="11454" y="2894"/>
                  </a:lnTo>
                  <a:lnTo>
                    <a:pt x="14061" y="2894"/>
                  </a:lnTo>
                  <a:cubicBezTo>
                    <a:pt x="14299" y="2227"/>
                    <a:pt x="14942" y="1751"/>
                    <a:pt x="15693" y="1751"/>
                  </a:cubicBezTo>
                  <a:close/>
                  <a:moveTo>
                    <a:pt x="9787" y="6442"/>
                  </a:moveTo>
                  <a:lnTo>
                    <a:pt x="11823" y="8478"/>
                  </a:lnTo>
                  <a:lnTo>
                    <a:pt x="11013" y="9299"/>
                  </a:lnTo>
                  <a:lnTo>
                    <a:pt x="10370" y="8656"/>
                  </a:lnTo>
                  <a:lnTo>
                    <a:pt x="10370" y="10704"/>
                  </a:lnTo>
                  <a:lnTo>
                    <a:pt x="9227" y="10704"/>
                  </a:lnTo>
                  <a:lnTo>
                    <a:pt x="9227" y="8656"/>
                  </a:lnTo>
                  <a:lnTo>
                    <a:pt x="8584" y="9299"/>
                  </a:lnTo>
                  <a:lnTo>
                    <a:pt x="7763" y="8478"/>
                  </a:lnTo>
                  <a:lnTo>
                    <a:pt x="9787" y="6442"/>
                  </a:lnTo>
                  <a:close/>
                  <a:moveTo>
                    <a:pt x="0" y="1"/>
                  </a:moveTo>
                  <a:lnTo>
                    <a:pt x="0" y="12"/>
                  </a:lnTo>
                  <a:lnTo>
                    <a:pt x="0" y="12454"/>
                  </a:lnTo>
                  <a:lnTo>
                    <a:pt x="19669" y="12454"/>
                  </a:lnTo>
                  <a:lnTo>
                    <a:pt x="196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707825" y="2369175"/>
              <a:ext cx="492050" cy="117000"/>
            </a:xfrm>
            <a:custGeom>
              <a:rect b="b" l="l" r="r" t="t"/>
              <a:pathLst>
                <a:path extrusionOk="0" h="4680" w="19682">
                  <a:moveTo>
                    <a:pt x="0" y="0"/>
                  </a:moveTo>
                  <a:lnTo>
                    <a:pt x="0" y="2298"/>
                  </a:lnTo>
                  <a:lnTo>
                    <a:pt x="7680" y="2298"/>
                  </a:lnTo>
                  <a:cubicBezTo>
                    <a:pt x="7561" y="2846"/>
                    <a:pt x="7227" y="3525"/>
                    <a:pt x="6310" y="3525"/>
                  </a:cubicBezTo>
                  <a:lnTo>
                    <a:pt x="4786" y="3525"/>
                  </a:lnTo>
                  <a:lnTo>
                    <a:pt x="4786" y="4679"/>
                  </a:lnTo>
                  <a:lnTo>
                    <a:pt x="14788" y="4679"/>
                  </a:lnTo>
                  <a:lnTo>
                    <a:pt x="14788" y="3548"/>
                  </a:lnTo>
                  <a:lnTo>
                    <a:pt x="13657" y="3548"/>
                  </a:lnTo>
                  <a:cubicBezTo>
                    <a:pt x="12859" y="3548"/>
                    <a:pt x="12180" y="3025"/>
                    <a:pt x="11930" y="2310"/>
                  </a:cubicBezTo>
                  <a:lnTo>
                    <a:pt x="19681" y="2310"/>
                  </a:lnTo>
                  <a:lnTo>
                    <a:pt x="196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4"/>
          <p:cNvGrpSpPr/>
          <p:nvPr/>
        </p:nvGrpSpPr>
        <p:grpSpPr>
          <a:xfrm>
            <a:off x="6823925" y="1262450"/>
            <a:ext cx="492350" cy="491775"/>
            <a:chOff x="1866600" y="2029225"/>
            <a:chExt cx="492350" cy="491775"/>
          </a:xfrm>
        </p:grpSpPr>
        <p:sp>
          <p:nvSpPr>
            <p:cNvPr id="521" name="Google Shape;521;p44"/>
            <p:cNvSpPr/>
            <p:nvPr/>
          </p:nvSpPr>
          <p:spPr>
            <a:xfrm>
              <a:off x="2060375" y="2476625"/>
              <a:ext cx="104200" cy="44375"/>
            </a:xfrm>
            <a:custGeom>
              <a:rect b="b" l="l" r="r" t="t"/>
              <a:pathLst>
                <a:path extrusionOk="0" h="1775" w="4168">
                  <a:moveTo>
                    <a:pt x="0" y="0"/>
                  </a:moveTo>
                  <a:cubicBezTo>
                    <a:pt x="167" y="1013"/>
                    <a:pt x="1048" y="1775"/>
                    <a:pt x="2096" y="1775"/>
                  </a:cubicBezTo>
                  <a:cubicBezTo>
                    <a:pt x="3131" y="1775"/>
                    <a:pt x="4012" y="1013"/>
                    <a:pt x="4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4"/>
            <p:cNvSpPr/>
            <p:nvPr/>
          </p:nvSpPr>
          <p:spPr>
            <a:xfrm>
              <a:off x="2002925" y="2390300"/>
              <a:ext cx="218800" cy="57475"/>
            </a:xfrm>
            <a:custGeom>
              <a:rect b="b" l="l" r="r" t="t"/>
              <a:pathLst>
                <a:path extrusionOk="0" h="2299" w="8752">
                  <a:moveTo>
                    <a:pt x="0" y="1"/>
                  </a:moveTo>
                  <a:lnTo>
                    <a:pt x="0" y="1156"/>
                  </a:lnTo>
                  <a:lnTo>
                    <a:pt x="1143" y="1156"/>
                  </a:lnTo>
                  <a:lnTo>
                    <a:pt x="1143" y="2299"/>
                  </a:lnTo>
                  <a:lnTo>
                    <a:pt x="7608" y="2299"/>
                  </a:lnTo>
                  <a:lnTo>
                    <a:pt x="7608" y="1156"/>
                  </a:lnTo>
                  <a:lnTo>
                    <a:pt x="8751" y="1156"/>
                  </a:lnTo>
                  <a:lnTo>
                    <a:pt x="8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952325" y="2029225"/>
              <a:ext cx="321175" cy="332225"/>
            </a:xfrm>
            <a:custGeom>
              <a:rect b="b" l="l" r="r" t="t"/>
              <a:pathLst>
                <a:path extrusionOk="0" h="13289" w="12847">
                  <a:moveTo>
                    <a:pt x="6399" y="1"/>
                  </a:moveTo>
                  <a:cubicBezTo>
                    <a:pt x="4718" y="1"/>
                    <a:pt x="3134" y="654"/>
                    <a:pt x="1917" y="1859"/>
                  </a:cubicBezTo>
                  <a:cubicBezTo>
                    <a:pt x="679" y="3073"/>
                    <a:pt x="0" y="4681"/>
                    <a:pt x="0" y="6395"/>
                  </a:cubicBezTo>
                  <a:cubicBezTo>
                    <a:pt x="0" y="8169"/>
                    <a:pt x="726" y="9884"/>
                    <a:pt x="2024" y="11086"/>
                  </a:cubicBezTo>
                  <a:cubicBezTo>
                    <a:pt x="2631" y="11670"/>
                    <a:pt x="3036" y="12455"/>
                    <a:pt x="3155" y="13289"/>
                  </a:cubicBezTo>
                  <a:lnTo>
                    <a:pt x="5882" y="13289"/>
                  </a:lnTo>
                  <a:lnTo>
                    <a:pt x="5882" y="9443"/>
                  </a:lnTo>
                  <a:lnTo>
                    <a:pt x="4334" y="9443"/>
                  </a:lnTo>
                  <a:lnTo>
                    <a:pt x="3762" y="6276"/>
                  </a:lnTo>
                  <a:lnTo>
                    <a:pt x="4894" y="6074"/>
                  </a:lnTo>
                  <a:lnTo>
                    <a:pt x="5298" y="8288"/>
                  </a:lnTo>
                  <a:lnTo>
                    <a:pt x="7620" y="8288"/>
                  </a:lnTo>
                  <a:lnTo>
                    <a:pt x="8025" y="6074"/>
                  </a:lnTo>
                  <a:lnTo>
                    <a:pt x="9156" y="6276"/>
                  </a:lnTo>
                  <a:lnTo>
                    <a:pt x="8585" y="9443"/>
                  </a:lnTo>
                  <a:lnTo>
                    <a:pt x="7037" y="9443"/>
                  </a:lnTo>
                  <a:lnTo>
                    <a:pt x="7037" y="13289"/>
                  </a:lnTo>
                  <a:lnTo>
                    <a:pt x="9704" y="13289"/>
                  </a:lnTo>
                  <a:cubicBezTo>
                    <a:pt x="9823" y="12443"/>
                    <a:pt x="10228" y="11646"/>
                    <a:pt x="10859" y="11039"/>
                  </a:cubicBezTo>
                  <a:cubicBezTo>
                    <a:pt x="12144" y="9824"/>
                    <a:pt x="12847" y="8169"/>
                    <a:pt x="12847" y="6395"/>
                  </a:cubicBezTo>
                  <a:cubicBezTo>
                    <a:pt x="12847" y="4704"/>
                    <a:pt x="12192" y="3097"/>
                    <a:pt x="11001" y="1883"/>
                  </a:cubicBezTo>
                  <a:cubicBezTo>
                    <a:pt x="9775" y="692"/>
                    <a:pt x="8180" y="13"/>
                    <a:pt x="6489" y="1"/>
                  </a:cubicBezTo>
                  <a:cubicBezTo>
                    <a:pt x="6459" y="1"/>
                    <a:pt x="6429" y="1"/>
                    <a:pt x="6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2302050" y="2174500"/>
              <a:ext cx="56900" cy="28900"/>
            </a:xfrm>
            <a:custGeom>
              <a:rect b="b" l="l" r="r" t="t"/>
              <a:pathLst>
                <a:path extrusionOk="0" h="1156" w="2276">
                  <a:moveTo>
                    <a:pt x="1" y="1"/>
                  </a:moveTo>
                  <a:lnTo>
                    <a:pt x="1" y="1156"/>
                  </a:lnTo>
                  <a:lnTo>
                    <a:pt x="2275" y="1156"/>
                  </a:lnTo>
                  <a:lnTo>
                    <a:pt x="2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2279725" y="2078950"/>
              <a:ext cx="62850" cy="46475"/>
            </a:xfrm>
            <a:custGeom>
              <a:rect b="b" l="l" r="r" t="t"/>
              <a:pathLst>
                <a:path extrusionOk="0" h="1859" w="2514">
                  <a:moveTo>
                    <a:pt x="2132" y="1"/>
                  </a:moveTo>
                  <a:lnTo>
                    <a:pt x="1" y="775"/>
                  </a:lnTo>
                  <a:lnTo>
                    <a:pt x="382" y="1858"/>
                  </a:lnTo>
                  <a:lnTo>
                    <a:pt x="2513" y="1084"/>
                  </a:lnTo>
                  <a:lnTo>
                    <a:pt x="21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4"/>
            <p:cNvSpPr/>
            <p:nvPr/>
          </p:nvSpPr>
          <p:spPr>
            <a:xfrm>
              <a:off x="2279450" y="2252800"/>
              <a:ext cx="63125" cy="46450"/>
            </a:xfrm>
            <a:custGeom>
              <a:rect b="b" l="l" r="r" t="t"/>
              <a:pathLst>
                <a:path extrusionOk="0" h="1858" w="2525">
                  <a:moveTo>
                    <a:pt x="393" y="0"/>
                  </a:moveTo>
                  <a:lnTo>
                    <a:pt x="0" y="1083"/>
                  </a:lnTo>
                  <a:lnTo>
                    <a:pt x="2119" y="1857"/>
                  </a:lnTo>
                  <a:lnTo>
                    <a:pt x="2524" y="774"/>
                  </a:lnTo>
                  <a:lnTo>
                    <a:pt x="3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4"/>
            <p:cNvSpPr/>
            <p:nvPr/>
          </p:nvSpPr>
          <p:spPr>
            <a:xfrm>
              <a:off x="1866600" y="2174500"/>
              <a:ext cx="57175" cy="28900"/>
            </a:xfrm>
            <a:custGeom>
              <a:rect b="b" l="l" r="r" t="t"/>
              <a:pathLst>
                <a:path extrusionOk="0" h="1156" w="2287">
                  <a:moveTo>
                    <a:pt x="0" y="1"/>
                  </a:moveTo>
                  <a:lnTo>
                    <a:pt x="0" y="1156"/>
                  </a:lnTo>
                  <a:lnTo>
                    <a:pt x="2286" y="1156"/>
                  </a:lnTo>
                  <a:lnTo>
                    <a:pt x="22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4"/>
            <p:cNvSpPr/>
            <p:nvPr/>
          </p:nvSpPr>
          <p:spPr>
            <a:xfrm>
              <a:off x="1882675" y="2078950"/>
              <a:ext cx="63425" cy="46475"/>
            </a:xfrm>
            <a:custGeom>
              <a:rect b="b" l="l" r="r" t="t"/>
              <a:pathLst>
                <a:path extrusionOk="0" h="1859" w="2537">
                  <a:moveTo>
                    <a:pt x="405" y="1"/>
                  </a:moveTo>
                  <a:lnTo>
                    <a:pt x="0" y="1084"/>
                  </a:lnTo>
                  <a:lnTo>
                    <a:pt x="2131" y="1858"/>
                  </a:lnTo>
                  <a:lnTo>
                    <a:pt x="2536" y="775"/>
                  </a:lnTo>
                  <a:lnTo>
                    <a:pt x="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4"/>
            <p:cNvSpPr/>
            <p:nvPr/>
          </p:nvSpPr>
          <p:spPr>
            <a:xfrm>
              <a:off x="1882675" y="2253075"/>
              <a:ext cx="63425" cy="46475"/>
            </a:xfrm>
            <a:custGeom>
              <a:rect b="b" l="l" r="r" t="t"/>
              <a:pathLst>
                <a:path extrusionOk="0" h="1859" w="2537">
                  <a:moveTo>
                    <a:pt x="2131" y="1"/>
                  </a:moveTo>
                  <a:lnTo>
                    <a:pt x="0" y="775"/>
                  </a:lnTo>
                  <a:lnTo>
                    <a:pt x="405" y="1858"/>
                  </a:lnTo>
                  <a:lnTo>
                    <a:pt x="2536" y="1084"/>
                  </a:lnTo>
                  <a:lnTo>
                    <a:pt x="21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45"/>
          <p:cNvPicPr preferRelativeResize="0"/>
          <p:nvPr/>
        </p:nvPicPr>
        <p:blipFill>
          <a:blip r:embed="rId3">
            <a:alphaModFix/>
          </a:blip>
          <a:stretch>
            <a:fillRect/>
          </a:stretch>
        </p:blipFill>
        <p:spPr>
          <a:xfrm>
            <a:off x="6459004" y="3585928"/>
            <a:ext cx="1415587" cy="805201"/>
          </a:xfrm>
          <a:prstGeom prst="rect">
            <a:avLst/>
          </a:prstGeom>
          <a:noFill/>
          <a:ln>
            <a:noFill/>
          </a:ln>
        </p:spPr>
      </p:pic>
      <p:pic>
        <p:nvPicPr>
          <p:cNvPr id="536" name="Google Shape;536;p45"/>
          <p:cNvPicPr preferRelativeResize="0"/>
          <p:nvPr/>
        </p:nvPicPr>
        <p:blipFill>
          <a:blip r:embed="rId4">
            <a:alphaModFix/>
          </a:blip>
          <a:stretch>
            <a:fillRect/>
          </a:stretch>
        </p:blipFill>
        <p:spPr>
          <a:xfrm rot="5400000">
            <a:off x="6519863" y="2057039"/>
            <a:ext cx="1555327" cy="817150"/>
          </a:xfrm>
          <a:prstGeom prst="rect">
            <a:avLst/>
          </a:prstGeom>
          <a:noFill/>
          <a:ln>
            <a:noFill/>
          </a:ln>
        </p:spPr>
      </p:pic>
      <p:sp>
        <p:nvSpPr>
          <p:cNvPr id="537" name="Google Shape;537;p45"/>
          <p:cNvSpPr txBox="1"/>
          <p:nvPr>
            <p:ph type="title"/>
          </p:nvPr>
        </p:nvSpPr>
        <p:spPr>
          <a:xfrm>
            <a:off x="720000" y="1611000"/>
            <a:ext cx="3690900" cy="11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API WHATSAPP</a:t>
            </a:r>
            <a:endParaRPr/>
          </a:p>
        </p:txBody>
      </p:sp>
      <p:sp>
        <p:nvSpPr>
          <p:cNvPr id="538" name="Google Shape;538;p45"/>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https://api-wa.me</a:t>
            </a:r>
            <a:r>
              <a:rPr lang="en"/>
              <a:t>. </a:t>
            </a:r>
            <a:r>
              <a:rPr lang="en"/>
              <a:t>API não oficial do WhatsApp.</a:t>
            </a:r>
            <a:endParaRPr/>
          </a:p>
        </p:txBody>
      </p:sp>
      <p:sp>
        <p:nvSpPr>
          <p:cNvPr id="539" name="Google Shape;539;p45"/>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45"/>
          <p:cNvGrpSpPr/>
          <p:nvPr/>
        </p:nvGrpSpPr>
        <p:grpSpPr>
          <a:xfrm>
            <a:off x="5186401" y="709411"/>
            <a:ext cx="1834973" cy="3724678"/>
            <a:chOff x="5186401" y="494525"/>
            <a:chExt cx="1834973" cy="3724678"/>
          </a:xfrm>
        </p:grpSpPr>
        <p:sp>
          <p:nvSpPr>
            <p:cNvPr id="541" name="Google Shape;541;p45"/>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3" name="Google Shape;543;p45"/>
          <p:cNvPicPr preferRelativeResize="0"/>
          <p:nvPr/>
        </p:nvPicPr>
        <p:blipFill>
          <a:blip r:embed="rId6">
            <a:alphaModFix/>
          </a:blip>
          <a:stretch>
            <a:fillRect/>
          </a:stretch>
        </p:blipFill>
        <p:spPr>
          <a:xfrm rot="-634983">
            <a:off x="4245022" y="267092"/>
            <a:ext cx="1038594" cy="544813"/>
          </a:xfrm>
          <a:prstGeom prst="rect">
            <a:avLst/>
          </a:prstGeom>
          <a:noFill/>
          <a:ln>
            <a:noFill/>
          </a:ln>
        </p:spPr>
      </p:pic>
      <p:pic>
        <p:nvPicPr>
          <p:cNvPr id="544" name="Google Shape;544;p45"/>
          <p:cNvPicPr preferRelativeResize="0"/>
          <p:nvPr/>
        </p:nvPicPr>
        <p:blipFill>
          <a:blip r:embed="rId7">
            <a:alphaModFix/>
          </a:blip>
          <a:stretch>
            <a:fillRect/>
          </a:stretch>
        </p:blipFill>
        <p:spPr>
          <a:xfrm>
            <a:off x="7938076" y="2187923"/>
            <a:ext cx="628865" cy="584210"/>
          </a:xfrm>
          <a:prstGeom prst="rect">
            <a:avLst/>
          </a:prstGeom>
          <a:noFill/>
          <a:ln>
            <a:noFill/>
          </a:ln>
        </p:spPr>
      </p:pic>
      <p:sp>
        <p:nvSpPr>
          <p:cNvPr id="545" name="Google Shape;54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6" name="Google Shape;546;p45"/>
          <p:cNvPicPr preferRelativeResize="0"/>
          <p:nvPr/>
        </p:nvPicPr>
        <p:blipFill>
          <a:blip r:embed="rId8">
            <a:alphaModFix/>
          </a:blip>
          <a:stretch>
            <a:fillRect/>
          </a:stretch>
        </p:blipFill>
        <p:spPr>
          <a:xfrm>
            <a:off x="5226512" y="1384925"/>
            <a:ext cx="1754750" cy="2190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6"/>
          <p:cNvPicPr preferRelativeResize="0"/>
          <p:nvPr/>
        </p:nvPicPr>
        <p:blipFill>
          <a:blip r:embed="rId3">
            <a:alphaModFix/>
          </a:blip>
          <a:stretch>
            <a:fillRect/>
          </a:stretch>
        </p:blipFill>
        <p:spPr>
          <a:xfrm flipH="1" rot="1057938">
            <a:off x="7430056" y="3335907"/>
            <a:ext cx="1120170" cy="637156"/>
          </a:xfrm>
          <a:prstGeom prst="rect">
            <a:avLst/>
          </a:prstGeom>
          <a:noFill/>
          <a:ln>
            <a:noFill/>
          </a:ln>
        </p:spPr>
      </p:pic>
      <p:pic>
        <p:nvPicPr>
          <p:cNvPr id="552" name="Google Shape;552;p46"/>
          <p:cNvPicPr preferRelativeResize="0"/>
          <p:nvPr/>
        </p:nvPicPr>
        <p:blipFill>
          <a:blip r:embed="rId4">
            <a:alphaModFix/>
          </a:blip>
          <a:stretch>
            <a:fillRect/>
          </a:stretch>
        </p:blipFill>
        <p:spPr>
          <a:xfrm flipH="1">
            <a:off x="4967949" y="3900252"/>
            <a:ext cx="611101" cy="521197"/>
          </a:xfrm>
          <a:prstGeom prst="rect">
            <a:avLst/>
          </a:prstGeom>
          <a:noFill/>
          <a:ln>
            <a:noFill/>
          </a:ln>
        </p:spPr>
      </p:pic>
      <p:pic>
        <p:nvPicPr>
          <p:cNvPr id="553" name="Google Shape;553;p46"/>
          <p:cNvPicPr preferRelativeResize="0"/>
          <p:nvPr/>
        </p:nvPicPr>
        <p:blipFill>
          <a:blip r:embed="rId5">
            <a:alphaModFix/>
          </a:blip>
          <a:stretch>
            <a:fillRect/>
          </a:stretch>
        </p:blipFill>
        <p:spPr>
          <a:xfrm flipH="1">
            <a:off x="6305476" y="402975"/>
            <a:ext cx="1903524" cy="1768374"/>
          </a:xfrm>
          <a:prstGeom prst="rect">
            <a:avLst/>
          </a:prstGeom>
          <a:noFill/>
          <a:ln>
            <a:noFill/>
          </a:ln>
        </p:spPr>
      </p:pic>
      <p:pic>
        <p:nvPicPr>
          <p:cNvPr id="554" name="Google Shape;554;p46"/>
          <p:cNvPicPr preferRelativeResize="0"/>
          <p:nvPr/>
        </p:nvPicPr>
        <p:blipFill rotWithShape="1">
          <a:blip r:embed="rId6">
            <a:alphaModFix/>
          </a:blip>
          <a:srcRect b="0" l="3891" r="3882" t="0"/>
          <a:stretch/>
        </p:blipFill>
        <p:spPr>
          <a:xfrm>
            <a:off x="5089678" y="1415833"/>
            <a:ext cx="3249111" cy="1981719"/>
          </a:xfrm>
          <a:prstGeom prst="rect">
            <a:avLst/>
          </a:prstGeom>
          <a:noFill/>
          <a:ln>
            <a:noFill/>
          </a:ln>
        </p:spPr>
      </p:pic>
      <p:sp>
        <p:nvSpPr>
          <p:cNvPr id="555" name="Google Shape;555;p46"/>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QR CODE</a:t>
            </a:r>
            <a:endParaRPr/>
          </a:p>
        </p:txBody>
      </p:sp>
      <p:sp>
        <p:nvSpPr>
          <p:cNvPr id="556" name="Google Shape;556;p46"/>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Biblioteca qrcode do Node.js.</a:t>
            </a:r>
            <a:endParaRPr/>
          </a:p>
        </p:txBody>
      </p:sp>
      <p:pic>
        <p:nvPicPr>
          <p:cNvPr id="557" name="Google Shape;557;p46"/>
          <p:cNvPicPr preferRelativeResize="0"/>
          <p:nvPr/>
        </p:nvPicPr>
        <p:blipFill>
          <a:blip r:embed="rId7">
            <a:alphaModFix/>
          </a:blip>
          <a:stretch>
            <a:fillRect/>
          </a:stretch>
        </p:blipFill>
        <p:spPr>
          <a:xfrm flipH="1">
            <a:off x="605604" y="539489"/>
            <a:ext cx="650975" cy="484703"/>
          </a:xfrm>
          <a:prstGeom prst="rect">
            <a:avLst/>
          </a:prstGeom>
          <a:noFill/>
          <a:ln>
            <a:noFill/>
          </a:ln>
        </p:spPr>
      </p:pic>
      <p:grpSp>
        <p:nvGrpSpPr>
          <p:cNvPr id="558" name="Google Shape;558;p46"/>
          <p:cNvGrpSpPr/>
          <p:nvPr/>
        </p:nvGrpSpPr>
        <p:grpSpPr>
          <a:xfrm>
            <a:off x="4997780" y="1323607"/>
            <a:ext cx="3432984" cy="2496295"/>
            <a:chOff x="331763" y="414153"/>
            <a:chExt cx="6903246" cy="5019697"/>
          </a:xfrm>
        </p:grpSpPr>
        <p:sp>
          <p:nvSpPr>
            <p:cNvPr id="559" name="Google Shape;559;p46"/>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6"/>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6"/>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6"/>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3" name="Google Shape;563;p46"/>
          <p:cNvPicPr preferRelativeResize="0"/>
          <p:nvPr/>
        </p:nvPicPr>
        <p:blipFill>
          <a:blip r:embed="rId8">
            <a:alphaModFix/>
          </a:blip>
          <a:stretch>
            <a:fillRect/>
          </a:stretch>
        </p:blipFill>
        <p:spPr>
          <a:xfrm>
            <a:off x="5089675" y="1415825"/>
            <a:ext cx="3249125" cy="2025900"/>
          </a:xfrm>
          <a:prstGeom prst="rect">
            <a:avLst/>
          </a:prstGeom>
          <a:noFill/>
          <a:ln>
            <a:noFill/>
          </a:ln>
        </p:spPr>
      </p:pic>
      <p:sp>
        <p:nvSpPr>
          <p:cNvPr id="564" name="Google Shape;56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47"/>
          <p:cNvPicPr preferRelativeResize="0"/>
          <p:nvPr/>
        </p:nvPicPr>
        <p:blipFill>
          <a:blip r:embed="rId3">
            <a:alphaModFix/>
          </a:blip>
          <a:stretch>
            <a:fillRect/>
          </a:stretch>
        </p:blipFill>
        <p:spPr>
          <a:xfrm flipH="1" rot="1057938">
            <a:off x="7430056" y="3335907"/>
            <a:ext cx="1120170" cy="637156"/>
          </a:xfrm>
          <a:prstGeom prst="rect">
            <a:avLst/>
          </a:prstGeom>
          <a:noFill/>
          <a:ln>
            <a:noFill/>
          </a:ln>
        </p:spPr>
      </p:pic>
      <p:pic>
        <p:nvPicPr>
          <p:cNvPr id="570" name="Google Shape;570;p47"/>
          <p:cNvPicPr preferRelativeResize="0"/>
          <p:nvPr/>
        </p:nvPicPr>
        <p:blipFill>
          <a:blip r:embed="rId4">
            <a:alphaModFix/>
          </a:blip>
          <a:stretch>
            <a:fillRect/>
          </a:stretch>
        </p:blipFill>
        <p:spPr>
          <a:xfrm flipH="1">
            <a:off x="4967949" y="3900252"/>
            <a:ext cx="611101" cy="521197"/>
          </a:xfrm>
          <a:prstGeom prst="rect">
            <a:avLst/>
          </a:prstGeom>
          <a:noFill/>
          <a:ln>
            <a:noFill/>
          </a:ln>
        </p:spPr>
      </p:pic>
      <p:pic>
        <p:nvPicPr>
          <p:cNvPr id="571" name="Google Shape;571;p47"/>
          <p:cNvPicPr preferRelativeResize="0"/>
          <p:nvPr/>
        </p:nvPicPr>
        <p:blipFill>
          <a:blip r:embed="rId5">
            <a:alphaModFix/>
          </a:blip>
          <a:stretch>
            <a:fillRect/>
          </a:stretch>
        </p:blipFill>
        <p:spPr>
          <a:xfrm flipH="1">
            <a:off x="6305476" y="402975"/>
            <a:ext cx="1903524" cy="1768374"/>
          </a:xfrm>
          <a:prstGeom prst="rect">
            <a:avLst/>
          </a:prstGeom>
          <a:noFill/>
          <a:ln>
            <a:noFill/>
          </a:ln>
        </p:spPr>
      </p:pic>
      <p:pic>
        <p:nvPicPr>
          <p:cNvPr id="572" name="Google Shape;572;p47"/>
          <p:cNvPicPr preferRelativeResize="0"/>
          <p:nvPr/>
        </p:nvPicPr>
        <p:blipFill rotWithShape="1">
          <a:blip r:embed="rId6">
            <a:alphaModFix/>
          </a:blip>
          <a:srcRect b="0" l="3891" r="3882" t="0"/>
          <a:stretch/>
        </p:blipFill>
        <p:spPr>
          <a:xfrm>
            <a:off x="5089678" y="1415833"/>
            <a:ext cx="3249111" cy="1981719"/>
          </a:xfrm>
          <a:prstGeom prst="rect">
            <a:avLst/>
          </a:prstGeom>
          <a:noFill/>
          <a:ln>
            <a:noFill/>
          </a:ln>
        </p:spPr>
      </p:pic>
      <p:sp>
        <p:nvSpPr>
          <p:cNvPr id="573" name="Google Shape;573;p47"/>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INTEGRAÇÃO</a:t>
            </a:r>
            <a:endParaRPr/>
          </a:p>
        </p:txBody>
      </p:sp>
      <p:sp>
        <p:nvSpPr>
          <p:cNvPr id="574" name="Google Shape;574;p47"/>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Diferencial em relação aos concorrentes é reunir em um único site adoção de animais e anúncio de animais perdidos</a:t>
            </a:r>
            <a:endParaRPr/>
          </a:p>
        </p:txBody>
      </p:sp>
      <p:pic>
        <p:nvPicPr>
          <p:cNvPr id="575" name="Google Shape;575;p47"/>
          <p:cNvPicPr preferRelativeResize="0"/>
          <p:nvPr/>
        </p:nvPicPr>
        <p:blipFill>
          <a:blip r:embed="rId7">
            <a:alphaModFix/>
          </a:blip>
          <a:stretch>
            <a:fillRect/>
          </a:stretch>
        </p:blipFill>
        <p:spPr>
          <a:xfrm flipH="1">
            <a:off x="605604" y="539489"/>
            <a:ext cx="650975" cy="484703"/>
          </a:xfrm>
          <a:prstGeom prst="rect">
            <a:avLst/>
          </a:prstGeom>
          <a:noFill/>
          <a:ln>
            <a:noFill/>
          </a:ln>
        </p:spPr>
      </p:pic>
      <p:grpSp>
        <p:nvGrpSpPr>
          <p:cNvPr id="576" name="Google Shape;576;p47"/>
          <p:cNvGrpSpPr/>
          <p:nvPr/>
        </p:nvGrpSpPr>
        <p:grpSpPr>
          <a:xfrm>
            <a:off x="4997780" y="1323607"/>
            <a:ext cx="3432984" cy="2496295"/>
            <a:chOff x="331763" y="414153"/>
            <a:chExt cx="6903246" cy="5019697"/>
          </a:xfrm>
        </p:grpSpPr>
        <p:sp>
          <p:nvSpPr>
            <p:cNvPr id="577" name="Google Shape;577;p4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2" name="Google Shape;582;p47"/>
          <p:cNvPicPr preferRelativeResize="0"/>
          <p:nvPr/>
        </p:nvPicPr>
        <p:blipFill>
          <a:blip r:embed="rId8">
            <a:alphaModFix/>
          </a:blip>
          <a:stretch>
            <a:fillRect/>
          </a:stretch>
        </p:blipFill>
        <p:spPr>
          <a:xfrm>
            <a:off x="5089675" y="1415825"/>
            <a:ext cx="3249125" cy="198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48"/>
          <p:cNvSpPr txBox="1"/>
          <p:nvPr>
            <p:ph type="title"/>
          </p:nvPr>
        </p:nvSpPr>
        <p:spPr>
          <a:xfrm>
            <a:off x="169250" y="1754350"/>
            <a:ext cx="4105500" cy="11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Dependências</a:t>
            </a:r>
            <a:endParaRPr sz="3700"/>
          </a:p>
        </p:txBody>
      </p:sp>
      <p:pic>
        <p:nvPicPr>
          <p:cNvPr id="589" name="Google Shape;589;p48"/>
          <p:cNvPicPr preferRelativeResize="0"/>
          <p:nvPr/>
        </p:nvPicPr>
        <p:blipFill>
          <a:blip r:embed="rId3">
            <a:alphaModFix/>
          </a:blip>
          <a:stretch>
            <a:fillRect/>
          </a:stretch>
        </p:blipFill>
        <p:spPr>
          <a:xfrm>
            <a:off x="4274750" y="1438000"/>
            <a:ext cx="4564451" cy="25675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5" name="Google Shape;595;p49"/>
          <p:cNvSpPr txBox="1"/>
          <p:nvPr>
            <p:ph idx="4294967295" type="subTitle"/>
          </p:nvPr>
        </p:nvSpPr>
        <p:spPr>
          <a:xfrm>
            <a:off x="1013825" y="2789122"/>
            <a:ext cx="2175300" cy="1870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Embedded JavaScript, é uma linguagem de template usado para criar páginas de forma dinâmica sem depender das limitações do HTML</a:t>
            </a:r>
            <a:endParaRPr sz="1200">
              <a:solidFill>
                <a:srgbClr val="374151"/>
              </a:solidFill>
              <a:latin typeface="Roboto"/>
              <a:ea typeface="Roboto"/>
              <a:cs typeface="Roboto"/>
              <a:sym typeface="Roboto"/>
            </a:endParaRPr>
          </a:p>
          <a:p>
            <a:pPr indent="0" lvl="0" marL="0" rtl="0" algn="l">
              <a:spcBef>
                <a:spcPts val="1600"/>
              </a:spcBef>
              <a:spcAft>
                <a:spcPts val="1600"/>
              </a:spcAft>
              <a:buNone/>
            </a:pPr>
            <a:r>
              <a:t/>
            </a:r>
            <a:endParaRPr sz="1200">
              <a:solidFill>
                <a:srgbClr val="374151"/>
              </a:solidFill>
              <a:latin typeface="Roboto"/>
              <a:ea typeface="Roboto"/>
              <a:cs typeface="Roboto"/>
              <a:sym typeface="Roboto"/>
            </a:endParaRPr>
          </a:p>
        </p:txBody>
      </p:sp>
      <p:sp>
        <p:nvSpPr>
          <p:cNvPr id="596" name="Google Shape;596;p49"/>
          <p:cNvSpPr txBox="1"/>
          <p:nvPr>
            <p:ph idx="4294967295" type="subTitle"/>
          </p:nvPr>
        </p:nvSpPr>
        <p:spPr>
          <a:xfrm>
            <a:off x="3636750" y="2789128"/>
            <a:ext cx="2175300" cy="8694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None/>
            </a:pPr>
            <a:r>
              <a:rPr lang="en"/>
              <a:t>F</a:t>
            </a:r>
            <a:r>
              <a:rPr lang="en"/>
              <a:t>ramework web para Node.js que simplifica a criação de aplicativos e APIs.</a:t>
            </a:r>
            <a:endParaRPr/>
          </a:p>
        </p:txBody>
      </p:sp>
      <p:sp>
        <p:nvSpPr>
          <p:cNvPr id="597" name="Google Shape;597;p49"/>
          <p:cNvSpPr txBox="1"/>
          <p:nvPr>
            <p:ph idx="5" type="subTitle"/>
          </p:nvPr>
        </p:nvSpPr>
        <p:spPr>
          <a:xfrm>
            <a:off x="6383525" y="2783425"/>
            <a:ext cx="2038500" cy="229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Pacote que fornece uma implementação de armazenamento de sessão para o Express usando o MySQL como back-end.</a:t>
            </a:r>
            <a:endParaRPr/>
          </a:p>
        </p:txBody>
      </p:sp>
      <p:sp>
        <p:nvSpPr>
          <p:cNvPr id="598" name="Google Shape;598;p49"/>
          <p:cNvSpPr txBox="1"/>
          <p:nvPr>
            <p:ph idx="1" type="subTitle"/>
          </p:nvPr>
        </p:nvSpPr>
        <p:spPr>
          <a:xfrm>
            <a:off x="1013825" y="2410751"/>
            <a:ext cx="2175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EJS</a:t>
            </a:r>
            <a:endParaRPr b="1"/>
          </a:p>
        </p:txBody>
      </p:sp>
      <p:sp>
        <p:nvSpPr>
          <p:cNvPr id="599" name="Google Shape;599;p49"/>
          <p:cNvSpPr txBox="1"/>
          <p:nvPr>
            <p:ph idx="4294967295" type="subTitle"/>
          </p:nvPr>
        </p:nvSpPr>
        <p:spPr>
          <a:xfrm>
            <a:off x="3636750" y="2410751"/>
            <a:ext cx="2175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t>EXPRESS</a:t>
            </a:r>
            <a:endParaRPr/>
          </a:p>
        </p:txBody>
      </p:sp>
      <p:sp>
        <p:nvSpPr>
          <p:cNvPr id="600" name="Google Shape;600;p49"/>
          <p:cNvSpPr txBox="1"/>
          <p:nvPr>
            <p:ph idx="4294967295" type="subTitle"/>
          </p:nvPr>
        </p:nvSpPr>
        <p:spPr>
          <a:xfrm>
            <a:off x="6031075" y="2410750"/>
            <a:ext cx="27834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t>EXPRESS-MYSQL-SESSION</a:t>
            </a:r>
            <a:endParaRPr sz="1600"/>
          </a:p>
        </p:txBody>
      </p:sp>
      <p:pic>
        <p:nvPicPr>
          <p:cNvPr id="601" name="Google Shape;601;p49"/>
          <p:cNvPicPr preferRelativeResize="0"/>
          <p:nvPr/>
        </p:nvPicPr>
        <p:blipFill>
          <a:blip r:embed="rId3">
            <a:alphaModFix/>
          </a:blip>
          <a:stretch>
            <a:fillRect/>
          </a:stretch>
        </p:blipFill>
        <p:spPr>
          <a:xfrm>
            <a:off x="6765588" y="1373600"/>
            <a:ext cx="858674" cy="732349"/>
          </a:xfrm>
          <a:prstGeom prst="rect">
            <a:avLst/>
          </a:prstGeom>
          <a:noFill/>
          <a:ln>
            <a:noFill/>
          </a:ln>
        </p:spPr>
      </p:pic>
      <p:grpSp>
        <p:nvGrpSpPr>
          <p:cNvPr id="602" name="Google Shape;602;p49"/>
          <p:cNvGrpSpPr/>
          <p:nvPr/>
        </p:nvGrpSpPr>
        <p:grpSpPr>
          <a:xfrm>
            <a:off x="6948900" y="1493588"/>
            <a:ext cx="492050" cy="492350"/>
            <a:chOff x="1736800" y="1239875"/>
            <a:chExt cx="492050" cy="492350"/>
          </a:xfrm>
        </p:grpSpPr>
        <p:sp>
          <p:nvSpPr>
            <p:cNvPr id="603" name="Google Shape;603;p49"/>
            <p:cNvSpPr/>
            <p:nvPr/>
          </p:nvSpPr>
          <p:spPr>
            <a:xfrm>
              <a:off x="1736800" y="1239875"/>
              <a:ext cx="492050" cy="492350"/>
            </a:xfrm>
            <a:custGeom>
              <a:rect b="b" l="l" r="r" t="t"/>
              <a:pathLst>
                <a:path extrusionOk="0" h="19694" w="19682">
                  <a:moveTo>
                    <a:pt x="12300" y="10049"/>
                  </a:moveTo>
                  <a:lnTo>
                    <a:pt x="12300" y="11192"/>
                  </a:lnTo>
                  <a:lnTo>
                    <a:pt x="7371" y="11192"/>
                  </a:lnTo>
                  <a:lnTo>
                    <a:pt x="7371" y="10049"/>
                  </a:lnTo>
                  <a:close/>
                  <a:moveTo>
                    <a:pt x="12312" y="12287"/>
                  </a:moveTo>
                  <a:lnTo>
                    <a:pt x="12312" y="14740"/>
                  </a:lnTo>
                  <a:lnTo>
                    <a:pt x="12300" y="14740"/>
                  </a:lnTo>
                  <a:cubicBezTo>
                    <a:pt x="12300" y="16097"/>
                    <a:pt x="11193" y="17193"/>
                    <a:pt x="9836" y="17193"/>
                  </a:cubicBezTo>
                  <a:cubicBezTo>
                    <a:pt x="8478" y="17193"/>
                    <a:pt x="7383" y="16097"/>
                    <a:pt x="7383" y="14740"/>
                  </a:cubicBezTo>
                  <a:lnTo>
                    <a:pt x="7383" y="12287"/>
                  </a:lnTo>
                  <a:close/>
                  <a:moveTo>
                    <a:pt x="7478" y="0"/>
                  </a:moveTo>
                  <a:lnTo>
                    <a:pt x="7478" y="3620"/>
                  </a:lnTo>
                  <a:lnTo>
                    <a:pt x="6323" y="3620"/>
                  </a:lnTo>
                  <a:lnTo>
                    <a:pt x="6323" y="6322"/>
                  </a:lnTo>
                  <a:cubicBezTo>
                    <a:pt x="6323" y="7656"/>
                    <a:pt x="5252" y="8727"/>
                    <a:pt x="3930" y="8727"/>
                  </a:cubicBezTo>
                  <a:lnTo>
                    <a:pt x="3347" y="8727"/>
                  </a:lnTo>
                  <a:lnTo>
                    <a:pt x="3347" y="10799"/>
                  </a:lnTo>
                  <a:lnTo>
                    <a:pt x="1049" y="10799"/>
                  </a:lnTo>
                  <a:lnTo>
                    <a:pt x="1049" y="15038"/>
                  </a:lnTo>
                  <a:lnTo>
                    <a:pt x="1" y="15038"/>
                  </a:lnTo>
                  <a:lnTo>
                    <a:pt x="1" y="16181"/>
                  </a:lnTo>
                  <a:lnTo>
                    <a:pt x="2192" y="16181"/>
                  </a:lnTo>
                  <a:lnTo>
                    <a:pt x="2192" y="11954"/>
                  </a:lnTo>
                  <a:lnTo>
                    <a:pt x="3347" y="11954"/>
                  </a:lnTo>
                  <a:lnTo>
                    <a:pt x="3347" y="19693"/>
                  </a:lnTo>
                  <a:lnTo>
                    <a:pt x="16324" y="19693"/>
                  </a:lnTo>
                  <a:lnTo>
                    <a:pt x="16324" y="11954"/>
                  </a:lnTo>
                  <a:lnTo>
                    <a:pt x="17491" y="11954"/>
                  </a:lnTo>
                  <a:lnTo>
                    <a:pt x="17491" y="16193"/>
                  </a:lnTo>
                  <a:lnTo>
                    <a:pt x="19682" y="16193"/>
                  </a:lnTo>
                  <a:lnTo>
                    <a:pt x="19682" y="15050"/>
                  </a:lnTo>
                  <a:lnTo>
                    <a:pt x="18646" y="15050"/>
                  </a:lnTo>
                  <a:lnTo>
                    <a:pt x="18646" y="15038"/>
                  </a:lnTo>
                  <a:lnTo>
                    <a:pt x="18646" y="10799"/>
                  </a:lnTo>
                  <a:lnTo>
                    <a:pt x="16348" y="10799"/>
                  </a:lnTo>
                  <a:lnTo>
                    <a:pt x="16348" y="8727"/>
                  </a:lnTo>
                  <a:lnTo>
                    <a:pt x="15765" y="8727"/>
                  </a:lnTo>
                  <a:cubicBezTo>
                    <a:pt x="14443" y="8727"/>
                    <a:pt x="13372" y="7656"/>
                    <a:pt x="13372" y="6322"/>
                  </a:cubicBezTo>
                  <a:lnTo>
                    <a:pt x="13372" y="3620"/>
                  </a:lnTo>
                  <a:lnTo>
                    <a:pt x="12217" y="3620"/>
                  </a:lnTo>
                  <a:lnTo>
                    <a:pt x="12217" y="0"/>
                  </a:lnTo>
                  <a:lnTo>
                    <a:pt x="11050" y="0"/>
                  </a:lnTo>
                  <a:lnTo>
                    <a:pt x="11050" y="3620"/>
                  </a:lnTo>
                  <a:lnTo>
                    <a:pt x="8621" y="3620"/>
                  </a:lnTo>
                  <a:lnTo>
                    <a:pt x="8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1949925" y="1575325"/>
              <a:ext cx="65525" cy="65500"/>
            </a:xfrm>
            <a:custGeom>
              <a:rect b="b" l="l" r="r" t="t"/>
              <a:pathLst>
                <a:path extrusionOk="0" h="2620" w="2621">
                  <a:moveTo>
                    <a:pt x="1" y="0"/>
                  </a:moveTo>
                  <a:lnTo>
                    <a:pt x="1" y="1310"/>
                  </a:lnTo>
                  <a:cubicBezTo>
                    <a:pt x="1" y="2036"/>
                    <a:pt x="596" y="2620"/>
                    <a:pt x="1311" y="2620"/>
                  </a:cubicBezTo>
                  <a:cubicBezTo>
                    <a:pt x="2025" y="2620"/>
                    <a:pt x="2620" y="2036"/>
                    <a:pt x="2620" y="1310"/>
                  </a:cubicBezTo>
                  <a:lnTo>
                    <a:pt x="2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5" name="Google Shape;605;p49"/>
          <p:cNvPicPr preferRelativeResize="0"/>
          <p:nvPr/>
        </p:nvPicPr>
        <p:blipFill>
          <a:blip r:embed="rId4">
            <a:alphaModFix/>
          </a:blip>
          <a:stretch>
            <a:fillRect/>
          </a:stretch>
        </p:blipFill>
        <p:spPr>
          <a:xfrm>
            <a:off x="1013825" y="1418700"/>
            <a:ext cx="2038550" cy="642150"/>
          </a:xfrm>
          <a:prstGeom prst="rect">
            <a:avLst/>
          </a:prstGeom>
          <a:noFill/>
          <a:ln>
            <a:noFill/>
          </a:ln>
        </p:spPr>
      </p:pic>
      <p:pic>
        <p:nvPicPr>
          <p:cNvPr id="606" name="Google Shape;606;p49"/>
          <p:cNvPicPr preferRelativeResize="0"/>
          <p:nvPr/>
        </p:nvPicPr>
        <p:blipFill>
          <a:blip r:embed="rId5">
            <a:alphaModFix/>
          </a:blip>
          <a:stretch>
            <a:fillRect/>
          </a:stretch>
        </p:blipFill>
        <p:spPr>
          <a:xfrm>
            <a:off x="3584248" y="1465674"/>
            <a:ext cx="1990761" cy="82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2" name="Google Shape;612;p50"/>
          <p:cNvSpPr txBox="1"/>
          <p:nvPr>
            <p:ph idx="4294967295" type="subTitle"/>
          </p:nvPr>
        </p:nvSpPr>
        <p:spPr>
          <a:xfrm>
            <a:off x="645625" y="2789125"/>
            <a:ext cx="2799300" cy="18705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t>Middleware de gerenciamento de sessão para o Express. Ele é usado para gerenciar sessões de usuário.</a:t>
            </a:r>
            <a:endParaRPr/>
          </a:p>
          <a:p>
            <a:pPr indent="0" lvl="0" marL="0" marR="0" rtl="0" algn="just">
              <a:lnSpc>
                <a:spcPct val="100000"/>
              </a:lnSpc>
              <a:spcBef>
                <a:spcPts val="1600"/>
              </a:spcBef>
              <a:spcAft>
                <a:spcPts val="1600"/>
              </a:spcAft>
              <a:buNone/>
            </a:pPr>
            <a:r>
              <a:t/>
            </a:r>
            <a:endParaRPr/>
          </a:p>
        </p:txBody>
      </p:sp>
      <p:sp>
        <p:nvSpPr>
          <p:cNvPr id="613" name="Google Shape;613;p50"/>
          <p:cNvSpPr txBox="1"/>
          <p:nvPr>
            <p:ph idx="4294967295" type="subTitle"/>
          </p:nvPr>
        </p:nvSpPr>
        <p:spPr>
          <a:xfrm>
            <a:off x="3636750" y="2789125"/>
            <a:ext cx="2276100" cy="2230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None/>
            </a:pPr>
            <a:r>
              <a:rPr lang="en"/>
              <a:t>Middleware para lidar com o upload de arquivos. Útil quando você deseja permitir que os usuários enviem arquivos para o servidor.</a:t>
            </a:r>
            <a:endParaRPr/>
          </a:p>
        </p:txBody>
      </p:sp>
      <p:sp>
        <p:nvSpPr>
          <p:cNvPr id="614" name="Google Shape;614;p50"/>
          <p:cNvSpPr txBox="1"/>
          <p:nvPr>
            <p:ph idx="5" type="subTitle"/>
          </p:nvPr>
        </p:nvSpPr>
        <p:spPr>
          <a:xfrm>
            <a:off x="6383525" y="2783425"/>
            <a:ext cx="2431200" cy="2296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None/>
            </a:pPr>
            <a:r>
              <a:rPr lang="en" sz="1400"/>
              <a:t>Pacote MySQL para Node.js. Permite interagir com um banco de dados MySQL.</a:t>
            </a:r>
            <a:endParaRPr/>
          </a:p>
        </p:txBody>
      </p:sp>
      <p:sp>
        <p:nvSpPr>
          <p:cNvPr id="615" name="Google Shape;615;p50"/>
          <p:cNvSpPr txBox="1"/>
          <p:nvPr>
            <p:ph idx="1" type="subTitle"/>
          </p:nvPr>
        </p:nvSpPr>
        <p:spPr>
          <a:xfrm>
            <a:off x="1013825" y="2410751"/>
            <a:ext cx="2175300" cy="527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a:t>EXPRESS-SESSION</a:t>
            </a:r>
            <a:endParaRPr sz="1400"/>
          </a:p>
          <a:p>
            <a:pPr indent="0" lvl="0" marL="0" marR="0" rtl="0" algn="just">
              <a:lnSpc>
                <a:spcPct val="100000"/>
              </a:lnSpc>
              <a:spcBef>
                <a:spcPts val="1600"/>
              </a:spcBef>
              <a:spcAft>
                <a:spcPts val="0"/>
              </a:spcAft>
              <a:buNone/>
            </a:pPr>
            <a:r>
              <a:t/>
            </a:r>
            <a:endParaRPr sz="1400"/>
          </a:p>
          <a:p>
            <a:pPr indent="0" lvl="0" marL="0" marR="0" rtl="0" algn="just">
              <a:lnSpc>
                <a:spcPct val="100000"/>
              </a:lnSpc>
              <a:spcBef>
                <a:spcPts val="1600"/>
              </a:spcBef>
              <a:spcAft>
                <a:spcPts val="1600"/>
              </a:spcAft>
              <a:buNone/>
            </a:pPr>
            <a:r>
              <a:t/>
            </a:r>
            <a:endParaRPr sz="1400"/>
          </a:p>
        </p:txBody>
      </p:sp>
      <p:sp>
        <p:nvSpPr>
          <p:cNvPr id="616" name="Google Shape;616;p50"/>
          <p:cNvSpPr txBox="1"/>
          <p:nvPr>
            <p:ph idx="4294967295" type="subTitle"/>
          </p:nvPr>
        </p:nvSpPr>
        <p:spPr>
          <a:xfrm>
            <a:off x="3636750" y="2410751"/>
            <a:ext cx="2175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t>MULTER</a:t>
            </a:r>
            <a:endParaRPr/>
          </a:p>
        </p:txBody>
      </p:sp>
      <p:sp>
        <p:nvSpPr>
          <p:cNvPr id="617" name="Google Shape;617;p50"/>
          <p:cNvSpPr txBox="1"/>
          <p:nvPr>
            <p:ph idx="4294967295" type="subTitle"/>
          </p:nvPr>
        </p:nvSpPr>
        <p:spPr>
          <a:xfrm>
            <a:off x="6031075" y="2410750"/>
            <a:ext cx="26811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t>MYSQL2</a:t>
            </a:r>
            <a:endParaRPr sz="1600"/>
          </a:p>
        </p:txBody>
      </p:sp>
      <p:pic>
        <p:nvPicPr>
          <p:cNvPr id="618" name="Google Shape;618;p50"/>
          <p:cNvPicPr preferRelativeResize="0"/>
          <p:nvPr/>
        </p:nvPicPr>
        <p:blipFill>
          <a:blip r:embed="rId3">
            <a:alphaModFix/>
          </a:blip>
          <a:stretch>
            <a:fillRect/>
          </a:stretch>
        </p:blipFill>
        <p:spPr>
          <a:xfrm>
            <a:off x="821500" y="1542975"/>
            <a:ext cx="2356857" cy="393600"/>
          </a:xfrm>
          <a:prstGeom prst="rect">
            <a:avLst/>
          </a:prstGeom>
          <a:noFill/>
          <a:ln>
            <a:noFill/>
          </a:ln>
        </p:spPr>
      </p:pic>
      <p:pic>
        <p:nvPicPr>
          <p:cNvPr id="619" name="Google Shape;619;p50"/>
          <p:cNvPicPr preferRelativeResize="0"/>
          <p:nvPr/>
        </p:nvPicPr>
        <p:blipFill>
          <a:blip r:embed="rId4">
            <a:alphaModFix/>
          </a:blip>
          <a:stretch>
            <a:fillRect/>
          </a:stretch>
        </p:blipFill>
        <p:spPr>
          <a:xfrm>
            <a:off x="3718450" y="1390575"/>
            <a:ext cx="2102275" cy="644200"/>
          </a:xfrm>
          <a:prstGeom prst="rect">
            <a:avLst/>
          </a:prstGeom>
          <a:noFill/>
          <a:ln>
            <a:noFill/>
          </a:ln>
        </p:spPr>
      </p:pic>
      <p:pic>
        <p:nvPicPr>
          <p:cNvPr id="620" name="Google Shape;620;p50"/>
          <p:cNvPicPr preferRelativeResize="0"/>
          <p:nvPr/>
        </p:nvPicPr>
        <p:blipFill>
          <a:blip r:embed="rId5">
            <a:alphaModFix/>
          </a:blip>
          <a:stretch>
            <a:fillRect/>
          </a:stretch>
        </p:blipFill>
        <p:spPr>
          <a:xfrm>
            <a:off x="6705238" y="1314372"/>
            <a:ext cx="1332782" cy="832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720000" y="2754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AMIGOS DOS PETS</a:t>
            </a:r>
            <a:endParaRPr sz="6000"/>
          </a:p>
        </p:txBody>
      </p:sp>
      <p:sp>
        <p:nvSpPr>
          <p:cNvPr id="376" name="Google Shape;37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33"/>
          <p:cNvPicPr preferRelativeResize="0"/>
          <p:nvPr/>
        </p:nvPicPr>
        <p:blipFill>
          <a:blip r:embed="rId3">
            <a:alphaModFix/>
          </a:blip>
          <a:stretch>
            <a:fillRect/>
          </a:stretch>
        </p:blipFill>
        <p:spPr>
          <a:xfrm>
            <a:off x="2527650" y="1241875"/>
            <a:ext cx="3989024" cy="3701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6" name="Google Shape;626;p51"/>
          <p:cNvSpPr txBox="1"/>
          <p:nvPr>
            <p:ph idx="4294967295" type="subTitle"/>
          </p:nvPr>
        </p:nvSpPr>
        <p:spPr>
          <a:xfrm>
            <a:off x="1015175" y="2789125"/>
            <a:ext cx="2175300" cy="18705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t>Biblioteca para gerar códigos QR no Node.js.</a:t>
            </a:r>
            <a:endParaRPr/>
          </a:p>
          <a:p>
            <a:pPr indent="0" lvl="0" marL="0" marR="0" rtl="0" algn="just">
              <a:lnSpc>
                <a:spcPct val="100000"/>
              </a:lnSpc>
              <a:spcBef>
                <a:spcPts val="1600"/>
              </a:spcBef>
              <a:spcAft>
                <a:spcPts val="1600"/>
              </a:spcAft>
              <a:buNone/>
            </a:pPr>
            <a:r>
              <a:t/>
            </a:r>
            <a:endParaRPr/>
          </a:p>
        </p:txBody>
      </p:sp>
      <p:sp>
        <p:nvSpPr>
          <p:cNvPr id="627" name="Google Shape;627;p51"/>
          <p:cNvSpPr txBox="1"/>
          <p:nvPr>
            <p:ph idx="4294967295" type="subTitle"/>
          </p:nvPr>
        </p:nvSpPr>
        <p:spPr>
          <a:xfrm>
            <a:off x="3636750" y="2789125"/>
            <a:ext cx="2276100" cy="2230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None/>
            </a:pPr>
            <a:r>
              <a:rPr lang="en"/>
              <a:t>ORM (Object-Relational Mapping) para Node.js, que simplifica a interação com bancos de dados relacionais, como o MySQL.</a:t>
            </a:r>
            <a:endParaRPr/>
          </a:p>
        </p:txBody>
      </p:sp>
      <p:sp>
        <p:nvSpPr>
          <p:cNvPr id="628" name="Google Shape;628;p51"/>
          <p:cNvSpPr txBox="1"/>
          <p:nvPr>
            <p:ph idx="5" type="subTitle"/>
          </p:nvPr>
        </p:nvSpPr>
        <p:spPr>
          <a:xfrm>
            <a:off x="6258325" y="2783425"/>
            <a:ext cx="2806200" cy="2296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1600"/>
              </a:spcAft>
              <a:buNone/>
            </a:pPr>
            <a:r>
              <a:rPr lang="en" sz="1400"/>
              <a:t>Ferramenta de desenvolvimento que monitora as alterações nos arquivos do aplicativo e reinicia automaticamente o servidor.</a:t>
            </a:r>
            <a:endParaRPr sz="1400"/>
          </a:p>
        </p:txBody>
      </p:sp>
      <p:sp>
        <p:nvSpPr>
          <p:cNvPr id="629" name="Google Shape;629;p51"/>
          <p:cNvSpPr txBox="1"/>
          <p:nvPr>
            <p:ph idx="1" type="subTitle"/>
          </p:nvPr>
        </p:nvSpPr>
        <p:spPr>
          <a:xfrm>
            <a:off x="1471025" y="2410750"/>
            <a:ext cx="1160100" cy="5277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a:t>QR CODE</a:t>
            </a:r>
            <a:endParaRPr sz="1400"/>
          </a:p>
          <a:p>
            <a:pPr indent="0" lvl="0" marL="0" marR="0" rtl="0" algn="just">
              <a:lnSpc>
                <a:spcPct val="100000"/>
              </a:lnSpc>
              <a:spcBef>
                <a:spcPts val="1600"/>
              </a:spcBef>
              <a:spcAft>
                <a:spcPts val="0"/>
              </a:spcAft>
              <a:buNone/>
            </a:pPr>
            <a:r>
              <a:t/>
            </a:r>
            <a:endParaRPr sz="1400"/>
          </a:p>
          <a:p>
            <a:pPr indent="0" lvl="0" marL="0" marR="0" rtl="0" algn="just">
              <a:lnSpc>
                <a:spcPct val="100000"/>
              </a:lnSpc>
              <a:spcBef>
                <a:spcPts val="1600"/>
              </a:spcBef>
              <a:spcAft>
                <a:spcPts val="1600"/>
              </a:spcAft>
              <a:buNone/>
            </a:pPr>
            <a:r>
              <a:t/>
            </a:r>
            <a:endParaRPr sz="1400"/>
          </a:p>
        </p:txBody>
      </p:sp>
      <p:sp>
        <p:nvSpPr>
          <p:cNvPr id="630" name="Google Shape;630;p51"/>
          <p:cNvSpPr txBox="1"/>
          <p:nvPr>
            <p:ph idx="4294967295" type="subTitle"/>
          </p:nvPr>
        </p:nvSpPr>
        <p:spPr>
          <a:xfrm>
            <a:off x="3636750" y="2410751"/>
            <a:ext cx="21753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600"/>
              <a:t>SEQUELIZE</a:t>
            </a:r>
            <a:endParaRPr/>
          </a:p>
        </p:txBody>
      </p:sp>
      <p:sp>
        <p:nvSpPr>
          <p:cNvPr id="631" name="Google Shape;631;p51"/>
          <p:cNvSpPr txBox="1"/>
          <p:nvPr>
            <p:ph idx="4294967295" type="subTitle"/>
          </p:nvPr>
        </p:nvSpPr>
        <p:spPr>
          <a:xfrm>
            <a:off x="6335875" y="2410750"/>
            <a:ext cx="2681100" cy="527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None/>
            </a:pPr>
            <a:r>
              <a:rPr b="1" lang="en" sz="1600"/>
              <a:t>NODEMON</a:t>
            </a:r>
            <a:endParaRPr b="1" sz="1600"/>
          </a:p>
        </p:txBody>
      </p:sp>
      <p:pic>
        <p:nvPicPr>
          <p:cNvPr id="632" name="Google Shape;632;p51"/>
          <p:cNvPicPr preferRelativeResize="0"/>
          <p:nvPr/>
        </p:nvPicPr>
        <p:blipFill>
          <a:blip r:embed="rId3">
            <a:alphaModFix/>
          </a:blip>
          <a:stretch>
            <a:fillRect/>
          </a:stretch>
        </p:blipFill>
        <p:spPr>
          <a:xfrm>
            <a:off x="1548675" y="1490200"/>
            <a:ext cx="875650" cy="920550"/>
          </a:xfrm>
          <a:prstGeom prst="rect">
            <a:avLst/>
          </a:prstGeom>
          <a:noFill/>
          <a:ln>
            <a:noFill/>
          </a:ln>
        </p:spPr>
      </p:pic>
      <p:pic>
        <p:nvPicPr>
          <p:cNvPr id="633" name="Google Shape;633;p51"/>
          <p:cNvPicPr preferRelativeResize="0"/>
          <p:nvPr/>
        </p:nvPicPr>
        <p:blipFill rotWithShape="1">
          <a:blip r:embed="rId4">
            <a:alphaModFix/>
          </a:blip>
          <a:srcRect b="32576" l="0" r="0" t="33650"/>
          <a:stretch/>
        </p:blipFill>
        <p:spPr>
          <a:xfrm>
            <a:off x="3734025" y="1588550"/>
            <a:ext cx="2105950" cy="711200"/>
          </a:xfrm>
          <a:prstGeom prst="rect">
            <a:avLst/>
          </a:prstGeom>
          <a:noFill/>
          <a:ln>
            <a:noFill/>
          </a:ln>
        </p:spPr>
      </p:pic>
      <p:pic>
        <p:nvPicPr>
          <p:cNvPr id="634" name="Google Shape;634;p51"/>
          <p:cNvPicPr preferRelativeResize="0"/>
          <p:nvPr/>
        </p:nvPicPr>
        <p:blipFill>
          <a:blip r:embed="rId5">
            <a:alphaModFix/>
          </a:blip>
          <a:stretch>
            <a:fillRect/>
          </a:stretch>
        </p:blipFill>
        <p:spPr>
          <a:xfrm>
            <a:off x="6589075" y="1512348"/>
            <a:ext cx="1841145" cy="920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0" name="Google Shape;640;p52"/>
          <p:cNvSpPr txBox="1"/>
          <p:nvPr>
            <p:ph type="title"/>
          </p:nvPr>
        </p:nvSpPr>
        <p:spPr>
          <a:xfrm>
            <a:off x="245450" y="1678150"/>
            <a:ext cx="4105500" cy="11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700"/>
          </a:p>
          <a:p>
            <a:pPr indent="0" lvl="0" marL="0" rtl="0" algn="l">
              <a:spcBef>
                <a:spcPts val="0"/>
              </a:spcBef>
              <a:spcAft>
                <a:spcPts val="0"/>
              </a:spcAft>
              <a:buNone/>
            </a:pPr>
            <a:r>
              <a:rPr lang="en" sz="3700"/>
              <a:t>demonstração</a:t>
            </a:r>
            <a:endParaRPr sz="3700"/>
          </a:p>
        </p:txBody>
      </p:sp>
      <p:pic>
        <p:nvPicPr>
          <p:cNvPr id="641" name="Google Shape;641;p52"/>
          <p:cNvPicPr preferRelativeResize="0"/>
          <p:nvPr/>
        </p:nvPicPr>
        <p:blipFill rotWithShape="1">
          <a:blip r:embed="rId3">
            <a:alphaModFix/>
          </a:blip>
          <a:srcRect b="0" l="19204" r="26559" t="0"/>
          <a:stretch/>
        </p:blipFill>
        <p:spPr>
          <a:xfrm>
            <a:off x="4572000" y="439066"/>
            <a:ext cx="4400699" cy="42632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53"/>
          <p:cNvSpPr txBox="1"/>
          <p:nvPr>
            <p:ph type="title"/>
          </p:nvPr>
        </p:nvSpPr>
        <p:spPr>
          <a:xfrm>
            <a:off x="1923100" y="910725"/>
            <a:ext cx="56715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OBRIGADO</a:t>
            </a:r>
            <a:r>
              <a:rPr lang="en"/>
              <a:t>!</a:t>
            </a:r>
            <a:endParaRPr/>
          </a:p>
        </p:txBody>
      </p:sp>
      <p:sp>
        <p:nvSpPr>
          <p:cNvPr id="647" name="Google Shape;647;p53"/>
          <p:cNvSpPr txBox="1"/>
          <p:nvPr>
            <p:ph idx="1" type="subTitle"/>
          </p:nvPr>
        </p:nvSpPr>
        <p:spPr>
          <a:xfrm>
            <a:off x="2002801" y="2228075"/>
            <a:ext cx="51384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Cinzel"/>
                <a:ea typeface="Cinzel"/>
                <a:cs typeface="Cinzel"/>
                <a:sym typeface="Cinzel"/>
              </a:rPr>
              <a:t>PERGUNTAS</a:t>
            </a:r>
            <a:r>
              <a:rPr b="1" lang="en" sz="3000">
                <a:latin typeface="Cinzel"/>
                <a:ea typeface="Cinzel"/>
                <a:cs typeface="Cinzel"/>
                <a:sym typeface="Cinzel"/>
              </a:rPr>
              <a:t>?</a:t>
            </a:r>
            <a:endParaRPr sz="3000"/>
          </a:p>
        </p:txBody>
      </p:sp>
      <p:pic>
        <p:nvPicPr>
          <p:cNvPr id="648" name="Google Shape;648;p53"/>
          <p:cNvPicPr preferRelativeResize="0"/>
          <p:nvPr/>
        </p:nvPicPr>
        <p:blipFill>
          <a:blip r:embed="rId3">
            <a:alphaModFix/>
          </a:blip>
          <a:stretch>
            <a:fillRect/>
          </a:stretch>
        </p:blipFill>
        <p:spPr>
          <a:xfrm>
            <a:off x="7285140" y="4493281"/>
            <a:ext cx="1200294" cy="1115026"/>
          </a:xfrm>
          <a:prstGeom prst="rect">
            <a:avLst/>
          </a:prstGeom>
          <a:noFill/>
          <a:ln>
            <a:noFill/>
          </a:ln>
        </p:spPr>
      </p:pic>
      <p:pic>
        <p:nvPicPr>
          <p:cNvPr id="649" name="Google Shape;649;p53"/>
          <p:cNvPicPr preferRelativeResize="0"/>
          <p:nvPr/>
        </p:nvPicPr>
        <p:blipFill>
          <a:blip r:embed="rId4">
            <a:alphaModFix/>
          </a:blip>
          <a:stretch>
            <a:fillRect/>
          </a:stretch>
        </p:blipFill>
        <p:spPr>
          <a:xfrm>
            <a:off x="957444" y="965475"/>
            <a:ext cx="1057631" cy="949188"/>
          </a:xfrm>
          <a:prstGeom prst="rect">
            <a:avLst/>
          </a:prstGeom>
          <a:noFill/>
          <a:ln>
            <a:noFill/>
          </a:ln>
        </p:spPr>
      </p:pic>
      <p:pic>
        <p:nvPicPr>
          <p:cNvPr id="650" name="Google Shape;650;p53"/>
          <p:cNvPicPr preferRelativeResize="0"/>
          <p:nvPr/>
        </p:nvPicPr>
        <p:blipFill>
          <a:blip r:embed="rId5">
            <a:alphaModFix/>
          </a:blip>
          <a:stretch>
            <a:fillRect/>
          </a:stretch>
        </p:blipFill>
        <p:spPr>
          <a:xfrm>
            <a:off x="8330764" y="1412238"/>
            <a:ext cx="1307700" cy="638496"/>
          </a:xfrm>
          <a:prstGeom prst="rect">
            <a:avLst/>
          </a:prstGeom>
          <a:noFill/>
          <a:ln>
            <a:noFill/>
          </a:ln>
        </p:spPr>
      </p:pic>
      <p:pic>
        <p:nvPicPr>
          <p:cNvPr id="651" name="Google Shape;651;p53"/>
          <p:cNvPicPr preferRelativeResize="0"/>
          <p:nvPr/>
        </p:nvPicPr>
        <p:blipFill>
          <a:blip r:embed="rId6">
            <a:alphaModFix/>
          </a:blip>
          <a:stretch>
            <a:fillRect/>
          </a:stretch>
        </p:blipFill>
        <p:spPr>
          <a:xfrm rot="-1794345">
            <a:off x="-715836" y="3601431"/>
            <a:ext cx="1389993" cy="823057"/>
          </a:xfrm>
          <a:prstGeom prst="rect">
            <a:avLst/>
          </a:prstGeom>
          <a:noFill/>
          <a:ln>
            <a:noFill/>
          </a:ln>
        </p:spPr>
      </p:pic>
      <p:pic>
        <p:nvPicPr>
          <p:cNvPr id="652" name="Google Shape;652;p53"/>
          <p:cNvPicPr preferRelativeResize="0"/>
          <p:nvPr/>
        </p:nvPicPr>
        <p:blipFill>
          <a:blip r:embed="rId7">
            <a:alphaModFix/>
          </a:blip>
          <a:stretch>
            <a:fillRect/>
          </a:stretch>
        </p:blipFill>
        <p:spPr>
          <a:xfrm>
            <a:off x="3857298" y="140501"/>
            <a:ext cx="1429404" cy="399500"/>
          </a:xfrm>
          <a:prstGeom prst="rect">
            <a:avLst/>
          </a:prstGeom>
          <a:noFill/>
          <a:ln>
            <a:noFill/>
          </a:ln>
        </p:spPr>
      </p:pic>
      <p:pic>
        <p:nvPicPr>
          <p:cNvPr id="653" name="Google Shape;653;p53"/>
          <p:cNvPicPr preferRelativeResize="0"/>
          <p:nvPr/>
        </p:nvPicPr>
        <p:blipFill>
          <a:blip r:embed="rId8">
            <a:alphaModFix/>
          </a:blip>
          <a:stretch>
            <a:fillRect/>
          </a:stretch>
        </p:blipFill>
        <p:spPr>
          <a:xfrm>
            <a:off x="4105471" y="4759788"/>
            <a:ext cx="933059" cy="490224"/>
          </a:xfrm>
          <a:prstGeom prst="rect">
            <a:avLst/>
          </a:prstGeom>
          <a:noFill/>
          <a:ln>
            <a:noFill/>
          </a:ln>
        </p:spPr>
      </p:pic>
      <p:pic>
        <p:nvPicPr>
          <p:cNvPr id="654" name="Google Shape;654;p53"/>
          <p:cNvPicPr preferRelativeResize="0"/>
          <p:nvPr/>
        </p:nvPicPr>
        <p:blipFill>
          <a:blip r:embed="rId9">
            <a:alphaModFix/>
          </a:blip>
          <a:stretch>
            <a:fillRect/>
          </a:stretch>
        </p:blipFill>
        <p:spPr>
          <a:xfrm>
            <a:off x="8559099" y="771388"/>
            <a:ext cx="1307699" cy="430801"/>
          </a:xfrm>
          <a:prstGeom prst="rect">
            <a:avLst/>
          </a:prstGeom>
          <a:noFill/>
          <a:ln>
            <a:noFill/>
          </a:ln>
        </p:spPr>
      </p:pic>
      <p:pic>
        <p:nvPicPr>
          <p:cNvPr id="655" name="Google Shape;655;p53"/>
          <p:cNvPicPr preferRelativeResize="0"/>
          <p:nvPr/>
        </p:nvPicPr>
        <p:blipFill>
          <a:blip r:embed="rId10">
            <a:alphaModFix/>
          </a:blip>
          <a:stretch>
            <a:fillRect/>
          </a:stretch>
        </p:blipFill>
        <p:spPr>
          <a:xfrm rot="-2820332">
            <a:off x="-488508" y="-987245"/>
            <a:ext cx="2197490" cy="1817784"/>
          </a:xfrm>
          <a:prstGeom prst="rect">
            <a:avLst/>
          </a:prstGeom>
          <a:noFill/>
          <a:ln>
            <a:noFill/>
          </a:ln>
        </p:spPr>
      </p:pic>
      <p:pic>
        <p:nvPicPr>
          <p:cNvPr id="656" name="Google Shape;656;p53"/>
          <p:cNvPicPr preferRelativeResize="0"/>
          <p:nvPr/>
        </p:nvPicPr>
        <p:blipFill>
          <a:blip r:embed="rId11">
            <a:alphaModFix/>
          </a:blip>
          <a:stretch>
            <a:fillRect/>
          </a:stretch>
        </p:blipFill>
        <p:spPr>
          <a:xfrm rot="5400000">
            <a:off x="7721987" y="3613989"/>
            <a:ext cx="2650176" cy="621847"/>
          </a:xfrm>
          <a:prstGeom prst="rect">
            <a:avLst/>
          </a:prstGeom>
          <a:noFill/>
          <a:ln>
            <a:noFill/>
          </a:ln>
        </p:spPr>
      </p:pic>
      <p:pic>
        <p:nvPicPr>
          <p:cNvPr id="657" name="Google Shape;657;p53"/>
          <p:cNvPicPr preferRelativeResize="0"/>
          <p:nvPr/>
        </p:nvPicPr>
        <p:blipFill>
          <a:blip r:embed="rId12">
            <a:alphaModFix/>
          </a:blip>
          <a:stretch>
            <a:fillRect/>
          </a:stretch>
        </p:blipFill>
        <p:spPr>
          <a:xfrm rot="-2271238">
            <a:off x="1268047" y="83862"/>
            <a:ext cx="1291401" cy="408519"/>
          </a:xfrm>
          <a:prstGeom prst="rect">
            <a:avLst/>
          </a:prstGeom>
          <a:noFill/>
          <a:ln>
            <a:noFill/>
          </a:ln>
        </p:spPr>
      </p:pic>
      <p:pic>
        <p:nvPicPr>
          <p:cNvPr id="658" name="Google Shape;658;p53"/>
          <p:cNvPicPr preferRelativeResize="0"/>
          <p:nvPr/>
        </p:nvPicPr>
        <p:blipFill>
          <a:blip r:embed="rId13">
            <a:alphaModFix/>
          </a:blip>
          <a:stretch>
            <a:fillRect/>
          </a:stretch>
        </p:blipFill>
        <p:spPr>
          <a:xfrm>
            <a:off x="-215772" y="4806931"/>
            <a:ext cx="1945977" cy="1020765"/>
          </a:xfrm>
          <a:prstGeom prst="rect">
            <a:avLst/>
          </a:prstGeom>
          <a:noFill/>
          <a:ln>
            <a:noFill/>
          </a:ln>
        </p:spPr>
      </p:pic>
      <p:pic>
        <p:nvPicPr>
          <p:cNvPr id="659" name="Google Shape;659;p53"/>
          <p:cNvPicPr preferRelativeResize="0"/>
          <p:nvPr/>
        </p:nvPicPr>
        <p:blipFill>
          <a:blip r:embed="rId14">
            <a:alphaModFix/>
          </a:blip>
          <a:stretch>
            <a:fillRect/>
          </a:stretch>
        </p:blipFill>
        <p:spPr>
          <a:xfrm rot="3946924">
            <a:off x="7366040" y="962945"/>
            <a:ext cx="1038596" cy="170068"/>
          </a:xfrm>
          <a:prstGeom prst="rect">
            <a:avLst/>
          </a:prstGeom>
          <a:noFill/>
          <a:ln>
            <a:noFill/>
          </a:ln>
        </p:spPr>
      </p:pic>
      <p:pic>
        <p:nvPicPr>
          <p:cNvPr id="660" name="Google Shape;660;p53"/>
          <p:cNvPicPr preferRelativeResize="0"/>
          <p:nvPr/>
        </p:nvPicPr>
        <p:blipFill>
          <a:blip r:embed="rId15">
            <a:alphaModFix/>
          </a:blip>
          <a:stretch>
            <a:fillRect/>
          </a:stretch>
        </p:blipFill>
        <p:spPr>
          <a:xfrm rot="-6675876">
            <a:off x="7454303" y="226220"/>
            <a:ext cx="1038599" cy="123763"/>
          </a:xfrm>
          <a:prstGeom prst="rect">
            <a:avLst/>
          </a:prstGeom>
          <a:noFill/>
          <a:ln>
            <a:noFill/>
          </a:ln>
        </p:spPr>
      </p:pic>
      <p:pic>
        <p:nvPicPr>
          <p:cNvPr id="661" name="Google Shape;661;p53"/>
          <p:cNvPicPr preferRelativeResize="0"/>
          <p:nvPr/>
        </p:nvPicPr>
        <p:blipFill>
          <a:blip r:embed="rId16">
            <a:alphaModFix/>
          </a:blip>
          <a:stretch>
            <a:fillRect/>
          </a:stretch>
        </p:blipFill>
        <p:spPr>
          <a:xfrm>
            <a:off x="-803802" y="2050724"/>
            <a:ext cx="1736901" cy="987924"/>
          </a:xfrm>
          <a:prstGeom prst="rect">
            <a:avLst/>
          </a:prstGeom>
          <a:noFill/>
          <a:ln>
            <a:noFill/>
          </a:ln>
        </p:spPr>
      </p:pic>
      <p:pic>
        <p:nvPicPr>
          <p:cNvPr id="662" name="Google Shape;662;p53"/>
          <p:cNvPicPr preferRelativeResize="0"/>
          <p:nvPr/>
        </p:nvPicPr>
        <p:blipFill>
          <a:blip r:embed="rId17">
            <a:alphaModFix/>
          </a:blip>
          <a:stretch>
            <a:fillRect/>
          </a:stretch>
        </p:blipFill>
        <p:spPr>
          <a:xfrm rot="6940000">
            <a:off x="1671279" y="4843352"/>
            <a:ext cx="1232463" cy="139850"/>
          </a:xfrm>
          <a:prstGeom prst="rect">
            <a:avLst/>
          </a:prstGeom>
          <a:noFill/>
          <a:ln>
            <a:noFill/>
          </a:ln>
        </p:spPr>
      </p:pic>
      <p:pic>
        <p:nvPicPr>
          <p:cNvPr id="663" name="Google Shape;663;p53"/>
          <p:cNvPicPr preferRelativeResize="0"/>
          <p:nvPr/>
        </p:nvPicPr>
        <p:blipFill>
          <a:blip r:embed="rId18">
            <a:alphaModFix/>
          </a:blip>
          <a:stretch>
            <a:fillRect/>
          </a:stretch>
        </p:blipFill>
        <p:spPr>
          <a:xfrm>
            <a:off x="7535862" y="3286771"/>
            <a:ext cx="1200276" cy="868925"/>
          </a:xfrm>
          <a:prstGeom prst="rect">
            <a:avLst/>
          </a:prstGeom>
          <a:noFill/>
          <a:ln>
            <a:noFill/>
          </a:ln>
        </p:spPr>
      </p:pic>
      <p:sp>
        <p:nvSpPr>
          <p:cNvPr id="664" name="Google Shape;66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4"/>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383" name="Google Shape;383;p34"/>
          <p:cNvSpPr txBox="1"/>
          <p:nvPr>
            <p:ph type="title"/>
          </p:nvPr>
        </p:nvSpPr>
        <p:spPr>
          <a:xfrm>
            <a:off x="1535550" y="2615025"/>
            <a:ext cx="607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DOCUMENTO DE VISÃO</a:t>
            </a:r>
            <a:endParaRPr/>
          </a:p>
        </p:txBody>
      </p:sp>
      <p:sp>
        <p:nvSpPr>
          <p:cNvPr id="384" name="Google Shape;384;p34"/>
          <p:cNvSpPr txBox="1"/>
          <p:nvPr>
            <p:ph idx="2" type="title"/>
          </p:nvPr>
        </p:nvSpPr>
        <p:spPr>
          <a:xfrm>
            <a:off x="4056750" y="1350963"/>
            <a:ext cx="1030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85" name="Google Shape;385;p34"/>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386" name="Google Shape;386;p34"/>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387" name="Google Shape;387;p34"/>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388" name="Google Shape;388;p34"/>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389" name="Google Shape;389;p34"/>
          <p:cNvPicPr preferRelativeResize="0"/>
          <p:nvPr/>
        </p:nvPicPr>
        <p:blipFill>
          <a:blip r:embed="rId8">
            <a:alphaModFix/>
          </a:blip>
          <a:stretch>
            <a:fillRect/>
          </a:stretch>
        </p:blipFill>
        <p:spPr>
          <a:xfrm>
            <a:off x="1517127" y="1066483"/>
            <a:ext cx="451847" cy="584208"/>
          </a:xfrm>
          <a:prstGeom prst="rect">
            <a:avLst/>
          </a:prstGeom>
          <a:noFill/>
          <a:ln>
            <a:noFill/>
          </a:ln>
        </p:spPr>
      </p:pic>
      <p:sp>
        <p:nvSpPr>
          <p:cNvPr id="390" name="Google Shape;39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5"/>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396" name="Google Shape;396;p35"/>
          <p:cNvSpPr txBox="1"/>
          <p:nvPr>
            <p:ph type="title"/>
          </p:nvPr>
        </p:nvSpPr>
        <p:spPr>
          <a:xfrm>
            <a:off x="1535550" y="2615025"/>
            <a:ext cx="607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TRELLO</a:t>
            </a:r>
            <a:endParaRPr/>
          </a:p>
        </p:txBody>
      </p:sp>
      <p:sp>
        <p:nvSpPr>
          <p:cNvPr id="397" name="Google Shape;397;p35"/>
          <p:cNvSpPr txBox="1"/>
          <p:nvPr>
            <p:ph idx="2" type="title"/>
          </p:nvPr>
        </p:nvSpPr>
        <p:spPr>
          <a:xfrm>
            <a:off x="3991175" y="1350975"/>
            <a:ext cx="11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398" name="Google Shape;398;p35"/>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399" name="Google Shape;399;p35"/>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00" name="Google Shape;400;p35"/>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01" name="Google Shape;401;p35"/>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02" name="Google Shape;402;p35"/>
          <p:cNvPicPr preferRelativeResize="0"/>
          <p:nvPr/>
        </p:nvPicPr>
        <p:blipFill>
          <a:blip r:embed="rId8">
            <a:alphaModFix/>
          </a:blip>
          <a:stretch>
            <a:fillRect/>
          </a:stretch>
        </p:blipFill>
        <p:spPr>
          <a:xfrm>
            <a:off x="1517127" y="1066483"/>
            <a:ext cx="451847" cy="584208"/>
          </a:xfrm>
          <a:prstGeom prst="rect">
            <a:avLst/>
          </a:prstGeom>
          <a:noFill/>
          <a:ln>
            <a:noFill/>
          </a:ln>
        </p:spPr>
      </p:pic>
      <p:sp>
        <p:nvSpPr>
          <p:cNvPr id="403" name="Google Shape;40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6"/>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409" name="Google Shape;409;p36"/>
          <p:cNvSpPr txBox="1"/>
          <p:nvPr>
            <p:ph type="title"/>
          </p:nvPr>
        </p:nvSpPr>
        <p:spPr>
          <a:xfrm>
            <a:off x="1535550" y="2615025"/>
            <a:ext cx="607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GITHUB</a:t>
            </a:r>
            <a:endParaRPr/>
          </a:p>
        </p:txBody>
      </p:sp>
      <p:sp>
        <p:nvSpPr>
          <p:cNvPr id="410" name="Google Shape;410;p36"/>
          <p:cNvSpPr txBox="1"/>
          <p:nvPr>
            <p:ph idx="2" type="title"/>
          </p:nvPr>
        </p:nvSpPr>
        <p:spPr>
          <a:xfrm>
            <a:off x="3991175" y="1350975"/>
            <a:ext cx="11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11" name="Google Shape;411;p36"/>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12" name="Google Shape;412;p36"/>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13" name="Google Shape;413;p36"/>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14" name="Google Shape;414;p36"/>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15" name="Google Shape;415;p36"/>
          <p:cNvPicPr preferRelativeResize="0"/>
          <p:nvPr/>
        </p:nvPicPr>
        <p:blipFill>
          <a:blip r:embed="rId8">
            <a:alphaModFix/>
          </a:blip>
          <a:stretch>
            <a:fillRect/>
          </a:stretch>
        </p:blipFill>
        <p:spPr>
          <a:xfrm>
            <a:off x="1517127" y="1066483"/>
            <a:ext cx="451847" cy="584208"/>
          </a:xfrm>
          <a:prstGeom prst="rect">
            <a:avLst/>
          </a:prstGeom>
          <a:noFill/>
          <a:ln>
            <a:noFill/>
          </a:ln>
        </p:spPr>
      </p:pic>
      <p:sp>
        <p:nvSpPr>
          <p:cNvPr id="416" name="Google Shape;41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37"/>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422" name="Google Shape;422;p37"/>
          <p:cNvSpPr txBox="1"/>
          <p:nvPr>
            <p:ph type="title"/>
          </p:nvPr>
        </p:nvSpPr>
        <p:spPr>
          <a:xfrm>
            <a:off x="1535550" y="2615025"/>
            <a:ext cx="6072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DE CASOS DE USO</a:t>
            </a:r>
            <a:endParaRPr/>
          </a:p>
        </p:txBody>
      </p:sp>
      <p:sp>
        <p:nvSpPr>
          <p:cNvPr id="423" name="Google Shape;423;p37"/>
          <p:cNvSpPr txBox="1"/>
          <p:nvPr>
            <p:ph idx="2" type="title"/>
          </p:nvPr>
        </p:nvSpPr>
        <p:spPr>
          <a:xfrm>
            <a:off x="3991175" y="1350975"/>
            <a:ext cx="11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24" name="Google Shape;424;p37"/>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25" name="Google Shape;425;p37"/>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26" name="Google Shape;426;p37"/>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27" name="Google Shape;427;p37"/>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28" name="Google Shape;428;p37"/>
          <p:cNvPicPr preferRelativeResize="0"/>
          <p:nvPr/>
        </p:nvPicPr>
        <p:blipFill>
          <a:blip r:embed="rId8">
            <a:alphaModFix/>
          </a:blip>
          <a:stretch>
            <a:fillRect/>
          </a:stretch>
        </p:blipFill>
        <p:spPr>
          <a:xfrm>
            <a:off x="1517127" y="1066483"/>
            <a:ext cx="451847" cy="584208"/>
          </a:xfrm>
          <a:prstGeom prst="rect">
            <a:avLst/>
          </a:prstGeom>
          <a:noFill/>
          <a:ln>
            <a:noFill/>
          </a:ln>
        </p:spPr>
      </p:pic>
      <p:sp>
        <p:nvSpPr>
          <p:cNvPr id="429" name="Google Shape;429;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8"/>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435" name="Google Shape;435;p38"/>
          <p:cNvSpPr txBox="1"/>
          <p:nvPr>
            <p:ph type="title"/>
          </p:nvPr>
        </p:nvSpPr>
        <p:spPr>
          <a:xfrm>
            <a:off x="967550" y="2615025"/>
            <a:ext cx="7598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DIAGRAMA ENTIDADE RELACIONAMENTO</a:t>
            </a:r>
            <a:endParaRPr/>
          </a:p>
        </p:txBody>
      </p:sp>
      <p:sp>
        <p:nvSpPr>
          <p:cNvPr id="436" name="Google Shape;436;p38"/>
          <p:cNvSpPr txBox="1"/>
          <p:nvPr>
            <p:ph idx="2" type="title"/>
          </p:nvPr>
        </p:nvSpPr>
        <p:spPr>
          <a:xfrm>
            <a:off x="3991175" y="1350975"/>
            <a:ext cx="1167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37" name="Google Shape;437;p38"/>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38" name="Google Shape;438;p38"/>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39" name="Google Shape;439;p38"/>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40" name="Google Shape;440;p38"/>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41" name="Google Shape;441;p38"/>
          <p:cNvPicPr preferRelativeResize="0"/>
          <p:nvPr/>
        </p:nvPicPr>
        <p:blipFill>
          <a:blip r:embed="rId8">
            <a:alphaModFix/>
          </a:blip>
          <a:stretch>
            <a:fillRect/>
          </a:stretch>
        </p:blipFill>
        <p:spPr>
          <a:xfrm>
            <a:off x="1517127" y="1066483"/>
            <a:ext cx="451847" cy="584208"/>
          </a:xfrm>
          <a:prstGeom prst="rect">
            <a:avLst/>
          </a:prstGeom>
          <a:noFill/>
          <a:ln>
            <a:noFill/>
          </a:ln>
        </p:spPr>
      </p:pic>
      <p:sp>
        <p:nvSpPr>
          <p:cNvPr id="442" name="Google Shape;44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IDEIA INICIAL</a:t>
            </a:r>
            <a:endParaRPr/>
          </a:p>
        </p:txBody>
      </p:sp>
      <p:sp>
        <p:nvSpPr>
          <p:cNvPr id="448" name="Google Shape;448;p39"/>
          <p:cNvSpPr txBox="1"/>
          <p:nvPr>
            <p:ph idx="2" type="subTitle"/>
          </p:nvPr>
        </p:nvSpPr>
        <p:spPr>
          <a:xfrm>
            <a:off x="1211050" y="1439025"/>
            <a:ext cx="7212900" cy="287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Criação de um site que permita inserir anúncios de animais para doação. Esse anúncio deve conter os dados do doador (nome, telefone, etc) e os dados do animal (raça, nome, peso, idade, foto).</a:t>
            </a:r>
            <a:endParaRPr/>
          </a:p>
          <a:p>
            <a:pPr indent="0" lvl="0" marL="0" rtl="0" algn="just">
              <a:spcBef>
                <a:spcPts val="0"/>
              </a:spcBef>
              <a:spcAft>
                <a:spcPts val="0"/>
              </a:spcAft>
              <a:buNone/>
            </a:pPr>
            <a:r>
              <a:rPr lang="en"/>
              <a:t>* O interessado para adoção também precisa de um cadastro para permitir contato com o anúncio do doador.</a:t>
            </a:r>
            <a:endParaRPr/>
          </a:p>
          <a:p>
            <a:pPr indent="0" lvl="0" marL="0" rtl="0" algn="just">
              <a:spcBef>
                <a:spcPts val="0"/>
              </a:spcBef>
              <a:spcAft>
                <a:spcPts val="0"/>
              </a:spcAft>
              <a:buNone/>
            </a:pPr>
            <a:r>
              <a:rPr lang="en"/>
              <a:t>* O site terá um menu que permite realizar o anúncio de animais perdidos (foto, nome, raça, local e data que foi perdido) e o contato do responsável. Caso esse animal for encontrado pode-se acessar o site e reconhecer pela foto do anúncio e realizar contato com o responsável. </a:t>
            </a:r>
            <a:endParaRPr/>
          </a:p>
          <a:p>
            <a:pPr indent="0" lvl="0" marL="0" rtl="0" algn="just">
              <a:spcBef>
                <a:spcPts val="0"/>
              </a:spcBef>
              <a:spcAft>
                <a:spcPts val="0"/>
              </a:spcAft>
              <a:buNone/>
            </a:pPr>
            <a:r>
              <a:rPr lang="en"/>
              <a:t>* O site terá um menu de ONGs Sociais que tem por objetivo o cadastro de ongs (local, qual trabalho fazem, tipos de animais que cuidam, principais dificuldades, responsáveis, contatos).  </a:t>
            </a:r>
            <a:endParaRPr/>
          </a:p>
          <a:p>
            <a:pPr indent="0" lvl="0" marL="0" rtl="0" algn="l">
              <a:spcBef>
                <a:spcPts val="0"/>
              </a:spcBef>
              <a:spcAft>
                <a:spcPts val="0"/>
              </a:spcAft>
              <a:buNone/>
            </a:pPr>
            <a:r>
              <a:t/>
            </a:r>
            <a:endParaRPr/>
          </a:p>
        </p:txBody>
      </p:sp>
      <p:sp>
        <p:nvSpPr>
          <p:cNvPr id="449" name="Google Shape;44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IDEIA INICIAL</a:t>
            </a:r>
            <a:endParaRPr/>
          </a:p>
        </p:txBody>
      </p:sp>
      <p:sp>
        <p:nvSpPr>
          <p:cNvPr id="455" name="Google Shape;455;p40"/>
          <p:cNvSpPr txBox="1"/>
          <p:nvPr>
            <p:ph idx="2" type="subTitle"/>
          </p:nvPr>
        </p:nvSpPr>
        <p:spPr>
          <a:xfrm>
            <a:off x="1211050" y="1439025"/>
            <a:ext cx="7212900" cy="287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Usuários podem realizar contato com as ONGs cadastradas para fazer doações (tempo, dinheiro, ração, veterinários, etc).</a:t>
            </a:r>
            <a:endParaRPr/>
          </a:p>
          <a:p>
            <a:pPr indent="0" lvl="0" marL="0" rtl="0" algn="just">
              <a:spcBef>
                <a:spcPts val="0"/>
              </a:spcBef>
              <a:spcAft>
                <a:spcPts val="0"/>
              </a:spcAft>
              <a:buNone/>
            </a:pPr>
            <a:r>
              <a:rPr lang="en"/>
              <a:t>* Será avaliado a possibilidade de criar um menu, onde o usuário pode gerar um QRcode com os dados de seu animal. Esse QR code poderá ser impresso de forma gratuita pelo usuário em formato de uma moeda ou tag que permita ser plastificado e colocado junto a coleira do animal (o site apenas gerar o QRcode no formato - impressão e plastificação é responsabilidade do usuário).</a:t>
            </a:r>
            <a:endParaRPr/>
          </a:p>
          <a:p>
            <a:pPr indent="0" lvl="0" marL="0" rtl="0" algn="just">
              <a:spcBef>
                <a:spcPts val="0"/>
              </a:spcBef>
              <a:spcAft>
                <a:spcPts val="0"/>
              </a:spcAft>
              <a:buNone/>
            </a:pPr>
            <a:r>
              <a:rPr lang="en"/>
              <a:t>* Sugestão do professor de uma API que permite notificar no WhatsApp ou Telegram se o animal perdido for encontrado.</a:t>
            </a:r>
            <a:endParaRPr/>
          </a:p>
          <a:p>
            <a:pPr indent="0" lvl="0" marL="0" rtl="0" algn="just">
              <a:spcBef>
                <a:spcPts val="0"/>
              </a:spcBef>
              <a:spcAft>
                <a:spcPts val="0"/>
              </a:spcAft>
              <a:buNone/>
            </a:pPr>
            <a:r>
              <a:rPr lang="en"/>
              <a:t>* Sugestão de nome para o projeto: Amigos dos pets.</a:t>
            </a:r>
            <a:endParaRPr/>
          </a:p>
          <a:p>
            <a:pPr indent="0" lvl="0" marL="0" rtl="0" algn="just">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works Sales Website by Slidesgo">
  <a:themeElements>
    <a:clrScheme name="Simple Light">
      <a:dk1>
        <a:srgbClr val="81425C"/>
      </a:dk1>
      <a:lt1>
        <a:srgbClr val="F5F1ED"/>
      </a:lt1>
      <a:dk2>
        <a:srgbClr val="D4A7C8"/>
      </a:dk2>
      <a:lt2>
        <a:srgbClr val="36B9C3"/>
      </a:lt2>
      <a:accent1>
        <a:srgbClr val="A5E2EA"/>
      </a:accent1>
      <a:accent2>
        <a:srgbClr val="F1D4B6"/>
      </a:accent2>
      <a:accent3>
        <a:srgbClr val="CA3853"/>
      </a:accent3>
      <a:accent4>
        <a:srgbClr val="F5B5C4"/>
      </a:accent4>
      <a:accent5>
        <a:srgbClr val="FFFFFF"/>
      </a:accent5>
      <a:accent6>
        <a:srgbClr val="FFFFFF"/>
      </a:accent6>
      <a:hlink>
        <a:srgbClr val="8142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